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2.xml" ContentType="application/vnd.openxmlformats-officedocument.presentationml.notesSlide+xml"/>
  <Override PartName="/ppt/ink/ink2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49"/>
  </p:notesMasterIdLst>
  <p:sldIdLst>
    <p:sldId id="256" r:id="rId6"/>
    <p:sldId id="857" r:id="rId7"/>
    <p:sldId id="858" r:id="rId8"/>
    <p:sldId id="859" r:id="rId9"/>
    <p:sldId id="860" r:id="rId10"/>
    <p:sldId id="2076138021" r:id="rId11"/>
    <p:sldId id="2076138020" r:id="rId12"/>
    <p:sldId id="2076138022" r:id="rId13"/>
    <p:sldId id="2076138023" r:id="rId14"/>
    <p:sldId id="2076138024" r:id="rId15"/>
    <p:sldId id="2076138025" r:id="rId16"/>
    <p:sldId id="2076138026" r:id="rId17"/>
    <p:sldId id="862" r:id="rId18"/>
    <p:sldId id="2014" r:id="rId19"/>
    <p:sldId id="2078" r:id="rId20"/>
    <p:sldId id="863" r:id="rId21"/>
    <p:sldId id="2076138031" r:id="rId22"/>
    <p:sldId id="2015" r:id="rId23"/>
    <p:sldId id="2017" r:id="rId24"/>
    <p:sldId id="2016" r:id="rId25"/>
    <p:sldId id="2018" r:id="rId26"/>
    <p:sldId id="2019" r:id="rId27"/>
    <p:sldId id="2020" r:id="rId28"/>
    <p:sldId id="2046" r:id="rId29"/>
    <p:sldId id="2039" r:id="rId30"/>
    <p:sldId id="2080" r:id="rId31"/>
    <p:sldId id="2081" r:id="rId32"/>
    <p:sldId id="2072" r:id="rId33"/>
    <p:sldId id="2073" r:id="rId34"/>
    <p:sldId id="2074" r:id="rId35"/>
    <p:sldId id="2084" r:id="rId36"/>
    <p:sldId id="2076138027" r:id="rId37"/>
    <p:sldId id="2076138028" r:id="rId38"/>
    <p:sldId id="2076138029" r:id="rId39"/>
    <p:sldId id="2082" r:id="rId40"/>
    <p:sldId id="2055" r:id="rId41"/>
    <p:sldId id="2076138030" r:id="rId42"/>
    <p:sldId id="2057" r:id="rId43"/>
    <p:sldId id="2086" r:id="rId44"/>
    <p:sldId id="2065" r:id="rId45"/>
    <p:sldId id="2090" r:id="rId46"/>
    <p:sldId id="2076138019" r:id="rId47"/>
    <p:sldId id="2091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83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7023-62F9-42E1-9F77-560C0C05BE0D}" v="1" dt="2022-05-11T10:40:10.23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4"/>
    <p:restoredTop sz="94694"/>
  </p:normalViewPr>
  <p:slideViewPr>
    <p:cSldViewPr snapToGrid="0" snapToObjects="1" showGuides="1">
      <p:cViewPr varScale="1">
        <p:scale>
          <a:sx n="78" d="100"/>
          <a:sy n="78" d="100"/>
        </p:scale>
        <p:origin x="692" y="88"/>
      </p:cViewPr>
      <p:guideLst>
        <p:guide orient="horz" pos="4320"/>
        <p:guide pos="7680"/>
        <p:guide orient="horz" pos="83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u Vunvulea" userId="11e299d3-37e3-40d0-b8cc-520404d489e7" providerId="ADAL" clId="{49A87023-62F9-42E1-9F77-560C0C05BE0D}"/>
    <pc:docChg chg="modSld">
      <pc:chgData name="Radu Vunvulea" userId="11e299d3-37e3-40d0-b8cc-520404d489e7" providerId="ADAL" clId="{49A87023-62F9-42E1-9F77-560C0C05BE0D}" dt="2022-05-11T10:40:10.233" v="0"/>
      <pc:docMkLst>
        <pc:docMk/>
      </pc:docMkLst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0" sldId="256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0" sldId="256"/>
            <ac:inkMk id="2" creationId="{16EDB0FC-D6DA-FA89-E3C3-525B6686BEF9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3531938299" sldId="858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3531938299" sldId="858"/>
            <ac:inkMk id="2" creationId="{9AF36D32-FBC6-CB21-811A-F4A10B502131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3831372013" sldId="862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3831372013" sldId="862"/>
            <ac:inkMk id="2" creationId="{8068994A-B864-12C0-928E-D0F064B850C3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18482324" sldId="863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18482324" sldId="863"/>
            <ac:inkMk id="2" creationId="{B998E4E8-325E-448E-46AF-DAE7EA09294D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4045571084" sldId="2015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4045571084" sldId="2015"/>
            <ac:inkMk id="3" creationId="{A54308BF-CD4A-4D3E-6DB9-E529EF3E7A76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2770841283" sldId="2016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2770841283" sldId="2016"/>
            <ac:inkMk id="2" creationId="{9F63F7DD-84CF-C091-0B98-340BD2549C15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241696411" sldId="2017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241696411" sldId="2017"/>
            <ac:inkMk id="3" creationId="{BB4D7117-5F76-ACCE-CE23-171B75F78914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3347472578" sldId="2018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3347472578" sldId="2018"/>
            <ac:inkMk id="2" creationId="{57AD97C2-1E94-B6FE-C7FB-FF46D24EE0FC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955926394" sldId="2039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955926394" sldId="2039"/>
            <ac:inkMk id="2" creationId="{7421D3D5-347C-7127-2E7C-656B7E38D3C3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1847948937" sldId="2046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1847948937" sldId="2046"/>
            <ac:inkMk id="2" creationId="{370FE639-03CD-7AB3-332E-A240084C1F15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1120192501" sldId="2055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1120192501" sldId="2055"/>
            <ac:inkMk id="2" creationId="{0A9A371D-BB12-C514-8918-8F482D91A364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2615941026" sldId="2057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2615941026" sldId="2057"/>
            <ac:inkMk id="6" creationId="{718A05A9-541B-5C0D-169A-F0847A8B59EE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2729753691" sldId="2065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2729753691" sldId="2065"/>
            <ac:inkMk id="2" creationId="{1129BBDC-51BC-83A1-B868-23141B2D080F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2954135262" sldId="2074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2954135262" sldId="2074"/>
            <ac:inkMk id="2" creationId="{56AEFDE3-8CD1-BA09-3B41-EE563C84A874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2861214926" sldId="2078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2861214926" sldId="2078"/>
            <ac:inkMk id="2" creationId="{C0445861-0CC5-483E-D00C-E737FCC33E67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2069744018" sldId="2080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2069744018" sldId="2080"/>
            <ac:inkMk id="2" creationId="{5A7CA67D-49B1-59E5-0E6C-AB3FAF68E2F7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2166974671" sldId="2081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2166974671" sldId="2081"/>
            <ac:inkMk id="2" creationId="{F13024FD-7CA3-2D3D-2A6A-EB23A0D654E8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1059091280" sldId="2086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1059091280" sldId="2086"/>
            <ac:inkMk id="2" creationId="{596AFBB8-EA34-FB97-B9B3-C13932CA2D82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1504128795" sldId="2076138019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1504128795" sldId="2076138019"/>
            <ac:inkMk id="2" creationId="{B6466EFA-F36D-EFFC-B8DE-D146F404D436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2332734761" sldId="2076138024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2332734761" sldId="2076138024"/>
            <ac:inkMk id="3" creationId="{7E17B280-DDDC-1D2B-449C-4D975AEB9ABC}"/>
          </ac:inkMkLst>
        </pc:inkChg>
      </pc:sldChg>
      <pc:sldChg chg="addSp">
        <pc:chgData name="Radu Vunvulea" userId="11e299d3-37e3-40d0-b8cc-520404d489e7" providerId="ADAL" clId="{49A87023-62F9-42E1-9F77-560C0C05BE0D}" dt="2022-05-11T10:40:10.233" v="0"/>
        <pc:sldMkLst>
          <pc:docMk/>
          <pc:sldMk cId="4094661774" sldId="2076138028"/>
        </pc:sldMkLst>
        <pc:inkChg chg="add">
          <ac:chgData name="Radu Vunvulea" userId="11e299d3-37e3-40d0-b8cc-520404d489e7" providerId="ADAL" clId="{49A87023-62F9-42E1-9F77-560C0C05BE0D}" dt="2022-05-11T10:40:10.233" v="0"/>
          <ac:inkMkLst>
            <pc:docMk/>
            <pc:sldMk cId="4094661774" sldId="2076138028"/>
            <ac:inkMk id="2" creationId="{875C173F-7B9D-0FA2-A561-705FF5805458}"/>
          </ac:inkMkLst>
        </pc:inkChg>
      </pc:sldChg>
    </pc:docChg>
  </pc:docChgLst>
  <pc:docChgLst>
    <pc:chgData name="Radu Vunvulea" userId="11e299d3-37e3-40d0-b8cc-520404d489e7" providerId="ADAL" clId="{C209AFFC-05C0-483C-BE28-756DDE414E33}"/>
    <pc:docChg chg="undo custSel addSld delSld modSld">
      <pc:chgData name="Radu Vunvulea" userId="11e299d3-37e3-40d0-b8cc-520404d489e7" providerId="ADAL" clId="{C209AFFC-05C0-483C-BE28-756DDE414E33}" dt="2022-02-23T09:02:36.726" v="23"/>
      <pc:docMkLst>
        <pc:docMk/>
      </pc:docMkLst>
      <pc:sldChg chg="add">
        <pc:chgData name="Radu Vunvulea" userId="11e299d3-37e3-40d0-b8cc-520404d489e7" providerId="ADAL" clId="{C209AFFC-05C0-483C-BE28-756DDE414E33}" dt="2022-02-23T09:02:36.726" v="23"/>
        <pc:sldMkLst>
          <pc:docMk/>
          <pc:sldMk cId="1120192501" sldId="2055"/>
        </pc:sldMkLst>
      </pc:sldChg>
      <pc:sldChg chg="del mod modShow">
        <pc:chgData name="Radu Vunvulea" userId="11e299d3-37e3-40d0-b8cc-520404d489e7" providerId="ADAL" clId="{C209AFFC-05C0-483C-BE28-756DDE414E33}" dt="2022-02-23T09:02:31.251" v="22" actId="2696"/>
        <pc:sldMkLst>
          <pc:docMk/>
          <pc:sldMk cId="3232438220" sldId="2055"/>
        </pc:sldMkLst>
      </pc:sldChg>
      <pc:sldChg chg="modSp mod">
        <pc:chgData name="Radu Vunvulea" userId="11e299d3-37e3-40d0-b8cc-520404d489e7" providerId="ADAL" clId="{C209AFFC-05C0-483C-BE28-756DDE414E33}" dt="2022-02-23T08:59:15.556" v="3" actId="20577"/>
        <pc:sldMkLst>
          <pc:docMk/>
          <pc:sldMk cId="2615941026" sldId="2057"/>
        </pc:sldMkLst>
        <pc:spChg chg="mod">
          <ac:chgData name="Radu Vunvulea" userId="11e299d3-37e3-40d0-b8cc-520404d489e7" providerId="ADAL" clId="{C209AFFC-05C0-483C-BE28-756DDE414E33}" dt="2022-02-23T08:59:15.556" v="3" actId="20577"/>
          <ac:spMkLst>
            <pc:docMk/>
            <pc:sldMk cId="2615941026" sldId="2057"/>
            <ac:spMk id="14" creationId="{B1420D81-A343-4E0D-8CB4-D02BA2EB46FE}"/>
          </ac:spMkLst>
        </pc:spChg>
      </pc:sldChg>
      <pc:sldChg chg="mod modShow">
        <pc:chgData name="Radu Vunvulea" userId="11e299d3-37e3-40d0-b8cc-520404d489e7" providerId="ADAL" clId="{C209AFFC-05C0-483C-BE28-756DDE414E33}" dt="2022-02-23T09:01:00.026" v="11" actId="729"/>
        <pc:sldMkLst>
          <pc:docMk/>
          <pc:sldMk cId="1093823650" sldId="2072"/>
        </pc:sldMkLst>
      </pc:sldChg>
      <pc:sldChg chg="mod modShow">
        <pc:chgData name="Radu Vunvulea" userId="11e299d3-37e3-40d0-b8cc-520404d489e7" providerId="ADAL" clId="{C209AFFC-05C0-483C-BE28-756DDE414E33}" dt="2022-02-23T09:01:00.026" v="11" actId="729"/>
        <pc:sldMkLst>
          <pc:docMk/>
          <pc:sldMk cId="3055740690" sldId="2073"/>
        </pc:sldMkLst>
      </pc:sldChg>
      <pc:sldChg chg="mod modShow">
        <pc:chgData name="Radu Vunvulea" userId="11e299d3-37e3-40d0-b8cc-520404d489e7" providerId="ADAL" clId="{C209AFFC-05C0-483C-BE28-756DDE414E33}" dt="2022-02-23T09:01:00.026" v="11" actId="729"/>
        <pc:sldMkLst>
          <pc:docMk/>
          <pc:sldMk cId="2954135262" sldId="2074"/>
        </pc:sldMkLst>
      </pc:sldChg>
      <pc:sldChg chg="modAnim">
        <pc:chgData name="Radu Vunvulea" userId="11e299d3-37e3-40d0-b8cc-520404d489e7" providerId="ADAL" clId="{C209AFFC-05C0-483C-BE28-756DDE414E33}" dt="2022-02-23T08:59:50.742" v="10"/>
        <pc:sldMkLst>
          <pc:docMk/>
          <pc:sldMk cId="2861214926" sldId="2078"/>
        </pc:sldMkLst>
      </pc:sldChg>
      <pc:sldChg chg="modSp del mod modShow">
        <pc:chgData name="Radu Vunvulea" userId="11e299d3-37e3-40d0-b8cc-520404d489e7" providerId="ADAL" clId="{C209AFFC-05C0-483C-BE28-756DDE414E33}" dt="2022-02-23T09:02:31.251" v="22" actId="2696"/>
        <pc:sldMkLst>
          <pc:docMk/>
          <pc:sldMk cId="2564875059" sldId="2082"/>
        </pc:sldMkLst>
        <pc:spChg chg="mod">
          <ac:chgData name="Radu Vunvulea" userId="11e299d3-37e3-40d0-b8cc-520404d489e7" providerId="ADAL" clId="{C209AFFC-05C0-483C-BE28-756DDE414E33}" dt="2022-02-23T09:01:50.649" v="21" actId="20577"/>
          <ac:spMkLst>
            <pc:docMk/>
            <pc:sldMk cId="2564875059" sldId="2082"/>
            <ac:spMk id="6" creationId="{72B488FF-7800-4DBD-87FE-6B1AC2298462}"/>
          </ac:spMkLst>
        </pc:spChg>
      </pc:sldChg>
      <pc:sldChg chg="add">
        <pc:chgData name="Radu Vunvulea" userId="11e299d3-37e3-40d0-b8cc-520404d489e7" providerId="ADAL" clId="{C209AFFC-05C0-483C-BE28-756DDE414E33}" dt="2022-02-23T09:02:36.726" v="23"/>
        <pc:sldMkLst>
          <pc:docMk/>
          <pc:sldMk cId="3545550054" sldId="2082"/>
        </pc:sldMkLst>
      </pc:sldChg>
      <pc:sldChg chg="modSp mod">
        <pc:chgData name="Radu Vunvulea" userId="11e299d3-37e3-40d0-b8cc-520404d489e7" providerId="ADAL" clId="{C209AFFC-05C0-483C-BE28-756DDE414E33}" dt="2022-02-23T08:59:27.115" v="9" actId="6549"/>
        <pc:sldMkLst>
          <pc:docMk/>
          <pc:sldMk cId="1059091280" sldId="2086"/>
        </pc:sldMkLst>
        <pc:spChg chg="mod">
          <ac:chgData name="Radu Vunvulea" userId="11e299d3-37e3-40d0-b8cc-520404d489e7" providerId="ADAL" clId="{C209AFFC-05C0-483C-BE28-756DDE414E33}" dt="2022-02-23T08:59:27.115" v="9" actId="6549"/>
          <ac:spMkLst>
            <pc:docMk/>
            <pc:sldMk cId="1059091280" sldId="2086"/>
            <ac:spMk id="14" creationId="{B1420D81-A343-4E0D-8CB4-D02BA2EB46F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2-05-11T09:44:13.9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2-05-11T09:44:15.271"/>
    </inkml:context>
  </inkml:definitions>
  <inkml:trace contextRef="#ctx0" brushRef="#br0">37414 28679 0,'0'0'16</inkml:trace>
  <inkml:trace contextRef="#ctx1" brushRef="#br0">51848 33449 853 0,'5'9'451'0,"-3"-3"-18"15,5 5-260-15,-5-9-66 16,-2-2-2-16,0 9-23 15,4 13-19-15,14 50 3 16,-7-19-2-16,4 2-13 16,-2-3-9-16,-2-17-22 15,0-17-12-15,-5-16-9 16,5-4-1-16,-4-14 9 16,-3-3 6-16,1-10 12 15,-5-6 2-15,0-4-7 0,-5-7-5 16,5-7-7-1,5-2-4-15,-1-26-1 0,9-6-2 16,3-29-1-16,-3-18-1 16,6-26 1-16,1-8 0 15,13-14 1-15,-7-4 0 16,20 4 2-16,2 3-1 16,5 12 0-16,11 5 1 15,10 18-1-15,3 3 2 16,4 10-1-16,-3 4-1 15,3 13 0-15,3 5-1 0,3 23 0 16,-8 10-1-16,-18 12 1 16,20 20 1-16,-8 7-1 15,14 15 1-15,10 22-1 16,-12 5 0-16,0 14-5 16,-10 10-5-16,-7 6-6 15,-2 2-4-15,-14 27-9 16,1 6-1-16,-10 24-8 15,-5 15-2-15,-8 25 3 16,-8 8 4-16,-6 22 11 16,-6 5 8-16,6 8 10 15,-1-1 2-15,-10-8 1 16,-5-1 0-16,-3-10 0 16,-1-8 0-16,4-15 0 15,0-12-1-15,-9-19 1 16,5-4 0-16,-3-18 0 15,3-15 0-15,4-16 0 16,0-19-3-16,2-29-3 16,9-11-1-16,-2-28 0 0,-9-20 1 15,11-24 3-15,6-20 1 16,5-39 0-16,18-11 2 16,19-27 0-16,9-5 2 15,17-10-1-15,5-11 1 16,2 3-1-16,-11 4-1 15,-9 13 1-15,2 15 1 16,-3 20 0-16,-4 16 0 16,14 36 3-16,-10 10 0 0,18 43 2 15,12 13 0-15,9 31 2 16,17 35-2 0,-16 22-1-16,-3 18-2 0,-21 28-3 15,-4 6-1 1,-17 18 0-16,-9 0-1 0,-18 7-1 15,-19 4 0-15,0 15-1 16,-20 5 0-16,-16 10 0 16,10 5 0-16,-31-13 0 15,13-5-1-15,-9-19 2 16,2-15 0-16,7-27 0 16,-2-18 0-16,10-40-3 15,-1-21 0-15,15-46 1 16,13-21 0-16,19-56 4 15,14-23 1-15,6-38 6 16,-1-19 2-16,18-24 1 0,-3-12 0 16,30 1-3-16,9-7 1 15,2 2 2-15,13 11 1 16,3 9-1-16,-3 9 0 16,7 17-2-16,13 12-1 15,6 23 1-15,14 24-1 16,-9 38 2-16,-15 24-1 15,-18 43-2-15,-16 16-1 16,6 48-3-16,-8 17 0 16,1 45-1-16,8 23-1 0,-20 33 0 15,-6 16-1-15,-26 23-1 16,-9 21 0-16,-17 19 0 16,-5 11 2-16,-15 15 10 15,-9-4 6-15,-16-17 4 16,-8-21-1-16,-17-38-2 15,-21-36-47-15</inkml:trace>
  <inkml:trace contextRef="#ctx0" brushRef="#br0">32487 25739 0,'0'0'16,"0"0"-1,0 0-15,0 0 16,0 0 0</inkml:trace>
  <inkml:trace contextRef="#ctx0" brushRef="#br0" timeOffset="1667.18">37299 24688 0,'0'0'16</inkml:trace>
  <inkml:trace contextRef="#ctx1" brushRef="#br0" timeOffset="941.19">52470 28620 1080 0,'18'-15'394'0,"28"-33"-252"0,-2-18-20 16,10-30 31-16,1-7-8 15,0 0-62-15,2 5-10 16,4 12-21-16,3 7-2 15,3 25-9-15,8 3-8 16,8 31-14-16,18 12-5 16,24 16-6-16,4 14-1 0,-11 7-6 15,-13 15-1-15,-37 24-3 16,-13 15-2-16,-22 35 0 16,-7 9 0-16,-13 42-3 15,-6 4-3-15,-7 17-9 16,-11 1-3-16,-9-25 2 15,-6-2 3-15,-18-10 11 16,-6-10 3-16,-18 1-1 16,-13-7 1-16,-31-9-1 15,-11-2 0-15,-10-24 0 16,-1-11 1-16,9-33 0 16,5 0 1-16,-3-35-1 15,1-17 0-15,6-29 1 16,4-35 1-16,33-42 12 15,24-28 11-15,47-50 26 16,23-18 11-16,31-33-5 16,7-2-6-16,21 5-42 15,0 4-48-15,10 21-115 0,1 10-107 16</inkml:trace>
  <inkml:trace contextRef="#ctx1" brushRef="#br0" timeOffset="1736.96">54763 28248 1118 0,'11'-24'392'16,"22"-28"-301"-16,6-3-39 16,3 4 8-16,4 1 14 15,0 8-12-15,4 16 3 16,7 15 5-16,15 16-4 0,29 27-18 16,2 8-10-16,9 19-19 15,-5 11-10-15,-15 22-7 16,-2 18-2-16,-14 19 0 15,-12 4 0-15,-25 1-2 16,-6-1 0-16,-24-8-2 16,-9-2 1-16,-11 6-1 15,-24 2 0-15,-13 12 0 16,-11 4 0-16,-14 1 1 16,-5-7 0-16,-19-19 1 15,-8-12-1-15,-9-27 0 16,3-17-3-16,3-38-2 15,10-17-2-15,-1-39 3 16,5-18 1-16,9-35 11 16,6-18 10-16,24-37 16 15,13-19 6-15,25-18 6 0,15-2-7 16,15-7-14-16,11 0-1 16,13-6 14-16,3-3 1 15,6 20 4-15,0 18-4 16,10 41-51-16,1 16-67 15</inkml:trace>
  <inkml:trace contextRef="#ctx0" brushRef="#br0">36423 25477 0</inkml:trace>
  <inkml:trace contextRef="#ctx0" brushRef="#br0" timeOffset="3287.13">41592 24497 0</inkml:trace>
  <inkml:trace contextRef="#ctx1" brushRef="#br0" timeOffset="2586">57500 27725 883 0,'22'-18'383'16,"13"-10"-157"-16,7-18-133 15,4-7 1-15,2-1-19 16,7-1-22-16,0 9-9 15,-5 6-3-15,9 19-7 16,-4 12-5-16,-1 35-12 16,19 22-3-16,-3 40-10 15,6 28-1-15,5 17-3 16,-15 5 0-16,-15-4 0 16,-8-16-1-16,-16-2-1 15,-10-2 0-15,-15-2-2 16,-10-1 0-16,-17 10 0 0,-14-5-1 15,-22 2 2-15,-20-4-1 16,-16-11 1-16,1 2 0 16,-7-17 0-16,7-7 0 15,-5-18 0-15,-11-12-2 16,-2-19-2-16,-8-16 0 16,-1-25-1-16,5-17 2 0,24-29 3 15,22-19 2-15,23-36 25 16,17-17 17-16,18-11 23 15,8-9 8-15,17-4-14 16,19 11-10-16,3 4-15 16,-2 9-6-16,28 24-6 15,-6 9-4-15,19 18-3 16,9 10 0-16,-7 13 0 16,-1 16 1-16,8 22-39 15,2 15-107-15</inkml:trace>
  <inkml:trace contextRef="#ctx0" brushRef="#br0">31381 27135 0,'0'0'0,"0"0"16,0 0-16,0 0 16,0 0-1</inkml:trace>
  <inkml:trace contextRef="#ctx0" brushRef="#br0" timeOffset="4433.6">36516 25964 0,'0'0'15</inkml:trace>
  <inkml:trace contextRef="#ctx1" brushRef="#br0" timeOffset="3552.99">52943 28995 1228 0,'7'9'500'0,"2"-1"-311"0,6 1-49 16,-2-4-60-16,2-3-27 16,-6-7-36-16,-4 1-8 15,-8-9-75-15,-3-5-116 16</inkml:trace>
  <inkml:trace contextRef="#ctx1" brushRef="#br0" timeOffset="3723.05">53320 28745 1426 0,'13'2'503'0,"26"3"-444"15,-8-5-33-15,-5-11-133 16,7 0-195-16</inkml:trace>
  <inkml:trace contextRef="#ctx1" brushRef="#br0" timeOffset="4476.54">54978 29026 886 0,'2'6'390'0,"4"9"-195"0,-6-10-115 16,9-1-17-16,4-8-44 15,-2-7-13-15,0-2-10 16,-4-14-68-16</inkml:trace>
  <inkml:trace contextRef="#ctx1" brushRef="#br0" timeOffset="4660.89">55278 28695 1226 0,'15'13'448'16,"9"15"-330"-16,2-1-121 0,-6-21-82 15</inkml:trace>
  <inkml:trace contextRef="#ctx0" brushRef="#br0">36883 25603 0,'0'0'16,"0"0"-16,0 0 15</inkml:trace>
  <inkml:trace contextRef="#ctx0" brushRef="#br0" timeOffset="6315.42">39610 24650 0</inkml:trace>
  <inkml:trace contextRef="#ctx1" brushRef="#br0" timeOffset="5425.28">57465 28461 1009 0,'9'13'441'0,"11"9"-174"16,-3 2-135-16,-4-11-57 16,1-4-18-16,-6-5-43 15,-1-4-9-15,-3-4-83 16,-4 1-92-16</inkml:trace>
  <inkml:trace contextRef="#ctx1" brushRef="#br0" timeOffset="5605.15">57967 28358 1396 0,'9'4'474'0,"21"-2"-446"16,-19-6-64-16,22-14-408 15</inkml:trace>
  <inkml:trace contextRef="#ctx1" brushRef="#br0" timeOffset="6028.22">58083 28686 794 0,'2'20'313'0,"-2"15"-179"16,-4 6-32-16,-14 8 15 15,-2-6-21-15,-6 10-44 16,-11-3-10-16,-11-6-16 15,-7-4-4-15,-19-10-4 16,3 3-2-16,-5-13-7 16,-1-5-19-16,9-15-309 15</inkml:trace>
  <inkml:trace contextRef="#ctx0" brushRef="#br0">32903 26325 0,'0'0'0,"0"0"16,0 0 0</inkml:trace>
  <inkml:trace contextRef="#ctx0" brushRef="#br0" timeOffset="7712.28">38301 25597 0,'0'0'0</inkml:trace>
  <inkml:trace contextRef="#ctx1" brushRef="#br0" timeOffset="6986.16">55416 29363 646 0,'11'-9'311'15,"13"-2"-137"-15,-7-4-27 16,3 4 2-16,0 11-40 15,-7 0-21-15,0 13-43 16,-4 13-23-16,-9 9-17 16,-5 9-2-16,-8 11-1 15,-7 0-1-15,-4-5-1 16,-4 7 0-16,-16-7 0 0,-4 5-2 16,-22-5-1-1,0 1 1-15,-11-8 0 16,-5-14 2-16,1-12-147 0</inkml:trace>
  <inkml:trace contextRef="#ctx1" brushRef="#br0" timeOffset="7626.89">53519 29693 847 0,'11'11'343'0,"7"3"-219"16,-1 1-18-16,-8-2-13 16,-5 2-10-16,-4 1-10 15,-11 12-5-15,-13-13-22 16,-11 1-11-16,-24 17-17 16,-18-7-6-16,-1 11-7 15,-3 0 1-15,8-8-5 16,19-5 1-16,-12-22-1 15,7-6-1-15,-3-34-45 16,1-14-97-16</inkml:trace>
  <inkml:trace contextRef="#ctx1" brushRef="#br0" timeOffset="8195.69">52508 31607 1224 0,'8'16'422'0,"5"3"-372"15,-13-14-16-15,-11-5 4 16,-13-16 17-16,-13-12 11 0,-13-7 13 15,-33-42 3 1,-9-15-16-16,-16-28-28 0,-10-5-13 16,-5-6-18-16,1-1-1 15,-12 12-1-15,3-1 1 16,10 10-2 0,14 10-36-16,22 11-273 0</inkml:trace>
  <inkml:trace contextRef="#ctx0" brushRef="#br0" timeOffset="15891.47">40212 19888 0,'0'0'16,"0"0"-16,71-72 15,-22 23 1</inkml:trace>
  <inkml:trace contextRef="#ctx1" brushRef="#br0" timeOffset="15257.78">58083 30037 474 0,'0'5'211'0,"2"1"-79"16,9-6-43-16,-11-2-9 16,17-5 9-16,45-41 11 0,-21 11 3 15,10-18 5-15,1-10-1 16,12-12-13-16,6-2-10 15,9-13-23-15,4-6-10 16,7-27-18-16,6-2-7 16,-6-22-14-16,2 9-5 15,-11 15-3-15,-7 13-1 16,-6 42-26-16,-9 11-45 16,-21 24-171-16,-8 11-169 0</inkml:trace>
  <inkml:trace contextRef="#ctx1" brushRef="#br0" timeOffset="15835.01">59848 29485 1071 0,'13'16'410'0,"11"6"-276"15,4-5-66 1,-28-21-39-16,-6-3-2 15,-14-13-18-15,-15-10-5 0,7-10-2 16,-5-10 0-16,-4-3 0 16,-3 1 1-16,1 15 0 15,-5 10 1-15,2 27 1 16,-4 16-1-16,3 21 0 16,3 11-1-16,-15 11-1 15,-6 11 0-15,-11 14-1 16,-9 1-1-16,13-6 1 15,9 0-1-15,15-18 0 16,5-2 0-16,-7-11 0 16,-3-8 0-16,1-5 0 15,-2-9 0-15,13 0 1 16,-1-4 0-16,8-13 0 16,8-5-9-16,0-8-87 15,7-5-117-15</inkml:trace>
  <inkml:trace contextRef="#ctx0" brushRef="#br0" timeOffset="17644.3">32142 23117 0</inkml:trace>
  <inkml:trace contextRef="#ctx1" brushRef="#br0" timeOffset="16853.16">51945 31894 767 0,'-16'18'297'0,"-10"15"-181"15,-15 2-106-15,-8-9-5 16,-1-15 2-16,0-11 0 15,-1-31 1-15,-6-13-2 16,3-28-3-16,-1-9 2 0,7-15 21 16,-5 2 9-16,3 17 6 15,8 16-3-15,-13 26-18 16,5 15-8-16,2 15-5 16,-7 1 0-1,27 4-3-15,-1-11 3 0,7-6-203 16</inkml:trace>
  <inkml:trace contextRef="#ctx1" brushRef="#br0" timeOffset="18204.56">59885 33315 1083 0,'4'16'405'0,"-1"10"-304"16,-21-6-73-16,-21-9-31 0,-12-9-2 15,-21 0 2-15,-2-2 2 16,-18 0 1-16,-14 0 0 16,-21-7-1-16,-2 10 0 15,-17-10 0-15,-6 3 1 16,-7 4 1-16,-25 0 0 15,-13 11 1-15,-3 6 1 16,-8 7-1-16,0 5-1 16,-22 1 0-16,-8 1-1 15,-14 11 0-15,-7 6 0 16,1 11 0-16,0 4-1 0,-3 3 0 16,-6-2 1-16,6-5 0 15,-8-2 2-15,-3 0 6 16,-4 0 3-16,7 10 11 15,0 1 8-15,6 5 11 16,7 3 5-16,17-1 0 16,7 3-6-16,20 10-9 15,14 4-5-15,15 2-9 16,12-2-3-16,24-4-5 16,11-5-2-16,22-22-75 15,9-8-151-15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09:41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9843 23126 1637 0,'11'7'572'16,"13"4"-494"-16,-17-5-130 16,-7-6 2-16,-7-15 33 15,3 2 25-15,4-27 45 16,4-10 5-16,14-22-17 15,-1-18-9-15,12-11-8 16,6-6-9-16,9-13-14 16,8-3-5-16,14-11-4 15,8 1 3-15,12 4-15 0,14-1 4 16,30 1-13-16,14-11-11 16,14-13 10-16,28-14-3 15,24-8 15-15,7-7 9 16,33 7 15-16,-7 9 7 15,4 15 8-15,23 11 2 16,10 13-2-16,11 8-16 0,24 8-26 16,-1 12-9-16,21 18-21 15,0 4 9-15,4 18 22 16,7 13 5-16,7 18 14 16,-7 15 1-16,8 28-2 15,3 7-1-15,-4 28 2 16,-7 16 1-16,-5 24 3 15,3 17 1-15,-7 29 3 16,-1 17 1-16,-12 22 1 16,-11 16 1-16,-13 28 2 15,2 15-1-15,-4 38-2 16,-3 15-2-16,-12 21 7 16,-7-3 3-16,-38-5 8 15,-16 2-1-15,-49-4-12 16,-40 6-6-16,-63 14-16 15,-37 14-4-15,-53 23-3 16,-26 26-4-16,-24 55-9 16,-19 26-9-16,-6 50-25 15,6 3-13-15,-19 8-19 0,3-32 1 16,-33-49 24-16,-33-21 16 16,-39-80 37-16,-26-4 13 15,-42-30 6-15,-14-20 2 16,-12-20-15-16,-11-19-14 15,4-43-20-15,-2-19-4 16,-20-37 5-16,0-19-1 16,-22-52-13-16,-22-21 1 15,-12-61 25-15,-14-33 31 0,-9-55 52 16,18-24 8-16,-22-24-13 16,6-14-17-16,-10 3-20 15,17-28-1 1,11-34 8-16,7-21 11 0,23-66 21 15,-10-9 4-15,33-52-2 16,1-36-7-16,3-30-22 16,29-10-4-16,8 12-9 15,33 20 29-15,50 21 54 16,12 23 23-16,60 2 31 16,23 2-28-16,48-11-53 15,17-4-24-15,51 2-31 16,14 4-7-16,63 35-14 15,45 12-8-15,64 32-28 16,48 18-40-16,85 17-277 16</inkml:trace>
  <inkml:trace contextRef="#ctx0" brushRef="#br0" timeOffset="12298.98">28008 32343 624 0,'26'2'366'0,"38"-2"-20"16,-7-11-176-16,-9-2-121 16,0-7-11-16,-13-1-21 15,4-1 0-15,-4 2 16 16,-4 0 11-16,-5 9 12 15,1 7 1-15,-6 6-17 16,-1 13-10-16,-11 7-20 0,-9 5-8 16,-26 3-8-1,-20-6-1-15,-44 0-1 0,-15-4 1 16,-16-5 2-16,-17-8-4 16,0 13-23-16,-6-1-8 15,-33 19-10-15,-7 8 2 16,-16 13 28-16,-6 0 9 15,-17 0 14-15,-11 0 6 16,-16-8 24-16,7-3 6 16,-2-2 0-16,8 0-3 15,23 0-24-15,6 0-8 16,33-3-57-16,17-1-90 0</inkml:trace>
  <inkml:trace contextRef="#ctx0" brushRef="#br0" timeOffset="16202.92">42073 29069 1260 0,'7'-17'417'0,"8"-16"-408"16,-9 18-19-16,-6 15-6 16,-2-3 0-16,-4 8 1 15,4-7 5-15,-1 2 12 16,-1 0 9-16,-20 6 5 15,-42 14 0-15,0-5-6 16,-21 9-3-16,-18 14-7 16,-13 5-2-16,-25 8-5 15,-4 8-2-15,-28 9 0 0,-11 4 0 16,-11 2 5-16,-11-6 1 16,-35-11 3-16,-11-11 0 15,-44-9 0 1,-15-10 2-16,-13-12 0 0,-9 5-1 15,-20-5 0-15,22 14 0 16,-6-5 9-16,-10 0 12 16,25-11 34-16,-22-11 19 0,-6-4 22 15,17-5-5-15,-22-4-29 16,11 5-19-16,2-5-31 16,-2-2-13-16,15 2-57 15,14 9-64-15</inkml:trace>
  <inkml:trace contextRef="#ctx0" brushRef="#br0" timeOffset="19035.31">50705 31712 1062 0,'-6'9'372'16,"-18"11"-313"-16,-9 4-60 16,-35 7-9-16,-9-3 6 15,-8 5 3-15,-11 2 1 16,-7-2 0-16,-11 8 0 16,-29 1-1-16,-16 2-1 15,-19 15-1-15,-10-2-3 16,-20 20-4-16,-13 12-2 15,-27 1 2-15,-10 4 3 0,-23-13 8 16,-16-17 6-16,-6-7 6 16,-18-3-1-16,-52-3-347 15</inkml:trace>
  <inkml:trace contextRef="#ctx0" brushRef="#br0" timeOffset="76919.77">17753 27464 1518 0,'24'29'513'15,"20"23"-385"-15,-22-21-440 16,-11-11-181-16</inkml:trace>
  <inkml:trace contextRef="#ctx0" brushRef="#br0" timeOffset="77102.33">18681 27160 1724 0,'29'0'576'15,"28"6"-549"-15,-13-6-122 16,-25-6-158-16,-3-1-156 15</inkml:trace>
  <inkml:trace contextRef="#ctx0" brushRef="#br0" timeOffset="77510.66">19266 26582 1391 0,'15'11'496'0,"-8"11"-402"16,-7 6-86-16,-11 9-11 15,-9 9 3-15,7 29 0 16,2 6 3-16,-11 22-2 16,-15 13 1-16,-15 9 1 15,-12 10 1-15,-13 21-1 0,-1 4-3 16,-12 8-2-16,-9 5-1 16,-10-19 2-16,-3-6 1 15,-8-25 14 1,-10-22 12-16,-1-36 14 0,-14-19 4 15,-21-59-8-15,2-22-14 16,11-44-57-16,15-19-109 16</inkml:trace>
  <inkml:trace contextRef="#ctx0" brushRef="#br0" timeOffset="78345.88">17534 27256 1753 0,'-4'-22'584'16,"-12"-21"-532"-16,1-17-234 15,4-3-44-15,-4-3-58 16,6 11-1-16,9 1 145 16,17 10 83-16,23 13 181 15,21 12 46-15,16 19 32 0,-7 2-32 16,6 28-96-16,-10-1-40 16,-7 32-79-16,-6 18-40 15,-14 17-50 1,-10 16 2-16,-16-7 46 0,-13-4 33 15,-11-18 51-15,-11-6 7 16,-13-14 47-16,-4-12 33 16,-21-19 57-16,-5-10 14 15,-21-22-30-15,-10-13-31 16,8-31-56-16,14-6-18 0,21-24-16 16,12 1-8-16,14-1-30 15,10-5-27 1,2-4-96-16,-1 0-85 15</inkml:trace>
  <inkml:trace contextRef="#ctx0" brushRef="#br0" timeOffset="78800.53">17788 26599 1366 0,'-4'-2'516'0,"-14"-7"-354"16,-15-15-153-16,-6-13-65 16,-1-5 0-16,14-17 6 15,15 5 8-15,20-6 60 0,11 1 29 16,23 13 35-16,6 11 5 15,10 9-16-15,6 13-26 16,3 13-53-16,2 22-35 16,9 28-86-16,-2 20-47 15,2 27-52-15,-9 5 15 16,-5 23 81-16,-5 0 47 16,-6 9 101-16,-8-7 46 0,-26-18 94 15,-7-10 33-15,-33-31 2 16,-12-14-26-16,-17-25-84 15,-12-12-31-15,-29-25-31 16,-10-17-7-16,-14-29-9 16,-5-23-1-16,25-30-3 15,9-16-1-15,26-17-14 16,6-7-29-16,18 1-185 16</inkml:trace>
  <inkml:trace contextRef="#ctx0" brushRef="#br0" timeOffset="103873.45">15370 12409 882 0,'-13'5'305'16,"-13"4"-279"-16,-3-1-10 15,-1-3 10-15,8-3 19 16,18-2 46-16,10 0 14 15,18-11 26-15,9-9-10 16,6-6-36-16,7-5-11 16,20-4-36-16,11-6-13 15,32 6-15-15,12-11-3 16,17-2-5-16,13 10 0 16,6-10-2-16,27 13 0 0,13-9-5 15,11-4-5-15,25 2-7 16,1-4 0-16,29 15 4 15,8 2 5-15,18 18 8 16,7 6-1-16,8 9-1 16,-1 9 0-16,14 15-3 15,-8 11 1-15,11 11-2 16,10 11 1-16,-8 15 0 16,7 7 0-16,6 17-2 15,-7 5-1-15,14 15 0 16,4 6 1-16,-16 27 2 15,-6 9 1-15,-2 26 1 16,-2 4 0-16,-16 23 0 16,5 10-1-16,-29 6-1 15,-6 14 0-15,-11 9 3 16,-5 4 0-16,-15 9 1 0,-6 10 1 16,-5 12-2-16,-4 9 0 15,-11 27 1-15,-7 6 1 16,-35-10 2-16,-11 23 1 15,-13-12 6-15,-15 3 5 16,-35 8 12-16,-14-15 3 16,-45-4 0-16,-13-2-6 0,-1-8-12 15,-4-10-3-15,13-8-2 16,11-12 4-16,12-17 13 16,5-9 5-16,3-31 2 15,-2-15-5-15,-9-35-16 16,-7-13-16-16,-13-29-56 15,-6-10-39-15,-9-16-131 16,6-9-151-16</inkml:trace>
  <inkml:trace contextRef="#ctx0" brushRef="#br0" timeOffset="105222.66">16647 11415 1426 0,'-37'20'436'15,"-55"17"-578"-15,-24 0-3 16,-16 1 31-16,3-10 29 16,-18-6 130-16,-10-9 50 15,6-4 41-15,-14-5-5 16,10 3-43-16,13 2-31 16,8 4-48-16,9 9-7 15,35 6-7-15,23 5-7 0,34 17-8 16,22 3-3-1,39 15 4-15,20 13 5 0,42 9 8 16,22 8 2-16,30 9 4 16,29-1 3-16,26 21 16 15,13 11 11-15,16 15 12 16,-18 7 0-16,0-14-17 16,-15-8-16-16,-36-17-56 15,-12-16-40-15,-55-33-104 16,-20-21-102-16</inkml:trace>
  <inkml:trace contextRef="#ctx0" brushRef="#br0" timeOffset="106223.9">37194 19769 1305 0,'-66'-48'490'15,"-91"-66"-372"-15,-23-19-72 16,-74-36-45-16,-26-8-1 16,-44-27-3-16,-33-15 0 15,-20-31 2-15,-10-12 1 16,-36-36 1-16,-13-15 2 0,-43-18 17 15,-34-13 21-15,-36-19 19 16,-43 8-6-16,-45-6-21 16,15 4-22-16,-35 13-19 15,-19-9 5-15,-21 10 3 16,-19-10 0-16,-22 1 1 16,7 3 0-16,4-8 0 15,13 20 0-15,26 20 0 16,44 8 0-16,31 48 0 15,-4 25 0-15,56 45-1 16,9 34 1-16,75 32 0 16,61 11 0-16,37 31-1 15,46 8 1-15,64 25-1 16,15 8 0-16,92 7-34 16,30 2-26-16,56-2-73 15,23-8-41-15,36-8-67 16,8-8-30-16</inkml:trace>
  <inkml:trace contextRef="#ctx0" brushRef="#br0" timeOffset="106386.96">19820 9742 1363 0,'2'9'283'0</inkml:trace>
  <inkml:trace contextRef="#ctx0" brushRef="#br0" timeOffset="106577.12">19319 9878 784 0,'-62'-11'361'0,"-89"-6"-177"15,-11-1-63 1,-17 9-86-16,1 3-19 0,16 6-13 15,2 4-2-15,40 11 2 16,4 12 1-16,28 12 13 16,23 14 8-16,27 19 7 15,23 5 3-15,37 17-12 16,22 9-5-16,50 8-5 16,22 19-2-16,57 36-4 15,35 22-47-15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14:15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58321 12937 465 0,'-21'11'174'16,"-34"11"-137"-16,-4-2-21 16,-14-7-14-16,-5 2-2 15,-1 1 2-15,-7-8 1 16,-8-1 1-16,-4 4 2 16,-32 2 6-16,-18-6 2 0,-21 14-4 15,-15-3-6 1,-24 13-13-16,-18 4-2 0,-14 2 4 15,-8-9 7-15,-12-17 42 16,-5-6 30-16,-20-10 11 16,-9-1 3-16,-10-3-28 15,11-6-22-15,-7-5 20 16,-5 7-5-16,29 11-8 16,3 4-4-16,23 15-15 15,18 3-3-15,19 2-68 16</inkml:trace>
  <inkml:trace contextRef="#ctx0" brushRef="#br0" timeOffset="72591.61">45257 31693 1585 0,'-2'-13'529'0,"-9"-14"-546"0,0 14-90 16,-24 7-25-16,-9-8 65 16,-11-3 103-16,-2 10 19 15,-4-6-15-15,-2 2-16 16,-18 5-22-16,-11-7-2 16,-7 10-1-16,1 8-3 15,-19 6-7-15,-7-5-3 0,-23 21-2 16,-15-6 3-16,-11 8 6 15,4 13 4 1,-32-23 3-16,-3 7 1 0,-32-6 0 16,-5-13 0-16,-4 2 0 15,-25-5 1-15,-8-6 0 16,-15 0 0-16,-12 4 0 16,1 2 0-16,4 9 0 15,-7 5 1-15,-4-1 0 16,0-4-2-16,-35 5-1 15,-4-5 0-15,0-4 0 16,-29 4 0-16,17-9-1 16,-8 1 0-16,-11-1 0 15,29-4 1-15,-12 4-1 16,14-1 1-16,17-3 0 16,0 0 0-16,33 0 0 0,9 2 0 15,11 7-2 1,17 2-1-16,22 2-1 15,15 0-1-15,36 2-2 0,10 1 0 16,31-1 3-16,14-2 1 16,32-2 3-16,17-7 4 15,34-6 4-15,10-9 4 16,20-13 5-16,5-7 1 16,10-15 1-16,5-15-3 15,2-22-5-15,-2-22-2 0,-3-29-6 16,5-10-4-1,-10-31-9-15,5-1-1 0,-10-16-5 16,-3-14 1-16,-4-15 0 16,-15-14 1-16,4-3 3 15,-13-8 2-15,-8 6-15 16,8 10-25-16,-11 2-43 16,4 9-24-16,9 15-38 15,3 7 5-15,14 29-4 16,14 14 6-16,24 27 34 15,16 7 20-15,34 21 76 16,15 16 37-16,27 26 39 16,5 15 3-16,30 23-28 15,8 3-19-15,19 14-13 16,14 2 9-16,14 2 22 16,13 3 12-16,21-1 22 15,21 1 4-15,23-3-5 16,14-2-5-16,26 4-17 15,11-2-9-15,26 5-21 0,11-1-7 16,11 8-11-16,20 1-7 16,22 2-30-16,4 8-18 15,31-6-20-15,-14 10-4 16,3-3 14-16,-11 0 15 16,-3 1 20-16,3-14 9 15,-20 6 16-15,7-1 4 16,-33-1 3-16,-18 5 1 0,-10-4 1 15,-32-12 0-15,-12-1 0 16,-16-1 4-16,-39-2 10 16,-9 7 3-16,-37 6 0 15,-11 7-3-15,-35 9-11 16,-5 11-3-16,-15 23-4 16,-15 12-1-16,-11 30 0 15,-7 18 1-15,-21 35 2 16,-5 13 4-16,-16 28 41 15,-3 14 24-15,-14 26 56 16,-2 13 25-16,-15 20 8 16,-10 12-10-16,-5 6-43 15,-10-5-26-15,1 17-48 16,-5 3-14-16,-2 6-15 16,-11 26-55-16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16:29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7253 6580 1162 0,'-9'-8'399'15,"-15"-23"-375"-15,-5-2-49 16,-3-24-6-16,-4-11 3 15,15-13 33-15,5-26 45 16,21-7 42-16,14-11 13 16,21-17-10-16,10 2-15 15,25-18-36-15,3-2-20 16,21-11-28-16,4-2-8 16,13 9 0-16,4-4 0 15,12 12 8-15,8 5 2 16,13 11-6-16,11 13-2 0,7 4 1 15,9 9 2 1,8 16 10-16,9 8 7 0,16 22 7 16,8 13 1-16,13 20 1 15,9 16-3-15,11 25-6 16,5 16-3-16,3 28-4 16,1 16-1-16,-11 15-1 15,-11 7 1-15,-27 13 0 16,-10 4-1-16,-5 26-1 15,-12 7 0-15,-1 20-1 16,-9 12 1-16,-13 10 0 16,5 15-1-16,-14 24-2 15,-8 6-1-15,-13 25-1 16,-16 6-1-16,-20 0-1 16,-14 9-1-16,-36-2-5 15,-13 7 0-15,-29 3 1 16,-6-10-1-16,-10 28 5 0,-10-6 0 15,-15 13 2-15,-11 15 1 16,-37-15-3-16,-23 6-2 16,-36-4-33-16,-26-11-21 15,-27-9-27-15,-7-21-8 16,-10-31 22-16,-9-18 18 16,6-35 31-16,-17-15 9 0,-2-35 16 15,-7-16 3 1,-44-45 7-16,9-21 0 15,-20-38-2-15,-34-14-6 0,19-30-23 16,-15-18-11-16,-1-33-5 16,38-24 7-16,13-48 58 15,20-22 40 1,4-46 41-16,16-22 10 0,15-46-22 16,6-19-26-16,22-29-35 15,7-9-12-15,15 3-14 16,20-1-6-16,64 5 32 15,30 4 13-15,61 0 7 16,38-6-4-16,69 4-64 16,40 7-37-16,71 25-150 15,43 19-213-15</inkml:trace>
  <inkml:trace contextRef="#ctx0" brushRef="#br0" timeOffset="3004.29">14744 4741 1146 0,'18'39'397'16,"17"69"-387"-16,-22 5-1 15,-15 45-14-15,-1 19-15 0,-5 25 4 16,8 8 7-16,-5 14 5 16,-6 5 4-16,-13 4 0 15,-13-1 1-15,-29-22-1 16,-8-11 0-16,-36-26-1 15,-10-4-2-15,-3-12 0 16,-2-12 1-16,20-5 2 16,18-4 0-16,23-3 4 15,16-1 2-15,26-12 14 16,16-6 19-16,30-7 38 16,13-1 17-16,42 3 11 15,15 3-12-15,37-5-36 16,27 11-19-16,54-2-27 15,27 3-7-15,48 10-6 16,24-2-3-16,9 9-1 16,6 2 0-16,-15-3 3 15,-29-1 2-15,-43-18-18 0,-29-13-21 16,-32-20-46-16,-12-11-12 16,5-21 19-16,-5-1 21 15,1-15 54-15,-7-11 11 16,-12-11 6-16,-7-15 2 15,-10-29 3-15,-4-17 9 16,-18-41 7-16,-3-30 2 16,-23-62 9-16,-9-10-4 15,-1-54-2-15,-6-20-1 16,6-18-17-16,3-30-6 16,-6 2-7-16,9-4-4 0,11 0-4 15,2 12-1-15,15-5-6 16,5 21-3-16,-7 15-5 15,5 1-2-15,-18 36-25 16,-27 10-22-16,-28 32-86 16,-32 11-59-16,-31 12-130 15,-18 14-61-15</inkml:trace>
  <inkml:trace contextRef="#ctx0" brushRef="#br0" timeOffset="3137.93">17900 4550 176 0,'-184'-26'140'0,"-246"-24"60"16,3 6 19-16,35 26 15 16,-8 7-20-16,56 25-55 15,18 10-40-15,28 15-70 16,31 20-15-16,35 13-261 16</inkml:trace>
  <inkml:trace contextRef="#ctx0" brushRef="#br0" timeOffset="14314.34">27850 5109 740 0,'9'15'363'15,"2"29"-35"-15,-22 4-314 16,-24 11-19-16,-11 2 0 16,-9 1 4-16,5-1 0 15,2 0-9-15,-1-12-21 16,6 5-78-16,-6-8-77 0</inkml:trace>
  <inkml:trace contextRef="#ctx0" brushRef="#br0" timeOffset="14443.58">27307 6935 769 0,'20'39'227'16,"19"34"-208"-16,-23 1-289 15</inkml:trace>
  <inkml:trace contextRef="#ctx0" brushRef="#br0" timeOffset="15317.97">31757 11334 990 0,'48'0'384'15,"68"0"-280"-15,-2-13-197 16,-11-26-32-16,4-25 25 15,-17-34 88-15,-5-23 23 0,-10-17 40 16,-1 7 15-16,-15 0 5 16,-6 10-6-16,-18-2-35 15,-9-4-18-15,-13 11-20 16,-10-4-2-16,3 13 2 16,1-7 11-16,1-13 58 15,3-11 14-15,5-22 3 16,-14-2-8-16,0-11-51 15,-6 0-14-15,-18-18-26 16,11-14-10-16,-11-32-7 16,0-8-5-16,-11-14-4 15,-8 8 1-15,-5 19-41 16,-3 13-46-16,1 39-127 16,4 18-44-16,1 26 13 15,1 18 54-15,14 19 186 16,1 7 63-16,10 14 21 15,4 3-45-15</inkml:trace>
  <inkml:trace contextRef="#ctx0" brushRef="#br0" timeOffset="15503.57">31406 4874 1360 0,'-19'0'427'0,"-43"-4"-419"16,-27-7-76 0,-52-20 38-16,-14 1 23 15,-22-18-21-15,-10-1-72 0</inkml:trace>
  <inkml:trace contextRef="#ctx0" brushRef="#br0" timeOffset="18403.63">20937 3512 674 0,'6'-19'317'0,"5"-23"-8"16,-6-2-298-16,-7-8 24 15,-5 6 35-15,5 4 33 16,0 5 4-16,2 11-12 16,6 6-18-16,-6 11-41 15,7 7-17-15,2 6-17 16,-9-4-5-16,6 22-7 16,27 86-1-16,-16 3-2 15,3 23-4-15,0 32-20 16,-7 7-16-16,0 24-27 15,-6 18-6-15,-1 15-5 16,-4 9 8-16,-2 21 22 16,5 7 11-16,-5 22 24 15,0 18 3-15,0 24-10 16,0 6-2-16,0 15 4 16,-5-10 9-16,-12-33 20 15,-7-11 4-15,-16-29 8 0,-3-4 2 16,-12-9 6-16,0 5 3 15,-4-16 8 1,0-4 5-16,-5-14 4 0,-6-12-2 16,0-9-10-16,-2-7-8 15,4-19-8-15,11-5-2 16,13-15-1-16,-2-9 0 16,18-11 2-16,-3-15 1 15,14-16 1-15,17-8 1 16,9-11 4-16,19-7 6 15,14-9 11-15,8-6 6 0,49-8 5 16,8-4 4-16,35-5 4 16,18 8 1-16,11-4-2 15,17-1-7-15,22-5-12 16,20-21-7-16,24 1-8 16,3-8-1-16,16-12-9 15,1 0 0-15,-9-20-3 16,6-13-1-16,-12-9-5 15,-5-9-2-15,-7-6-2 16,-10 4 0-16,-12 1 3 16,-3 3 2-16,-25 7 3 15,2 9 5-15,-20-2 10 16,-14 9 6-16,-19-3 6 16,-25-9-2-16,-23-1-9 15,-10-8-5-15,-9-3-6 0,-18-5-1 16,-10-7 3-1,-1-4-2-15,-24-15-1 0,0-13-3 16,-4-9-3-16,5-7-1 16,-5-28 0-16,4-7 1 15,-2-26 2-15,-9-20 3 16,9-17 3-16,0-9 2 16,5-27 0-16,-1-5 0 15,7-14-1-15,0-9 0 0,-2-7-1 16,2 1-1-16,3-9 2 15,-3 0-2-15,6 0 1 16,1-16 1-16,2-8-2 16,-1-11 0-16,-1-24 0 15,-7-3-1-15,-4 5-1 16,-3 18 7-16,-17 26 15 16,0 10 3-16,-11 38 5 15,-7 11-5-15,1 42-16 16,-5 17-3-16,-9 33-7 15,-2 8-4-15,-8 12-2 16,-8 6-3-16,-14-2-5 16,-14 4-3-16,-30 7-6 15,-25 4-2-15,-34 14-12 16,-5 8-4-16,-17 22-3 16,-23 11 1-16,-19 28 9 15,-24 14 4-15,-22 22 9 16,5 1 5-16,-18 10 7 15,-11-5 2-15,-35-7 5 0,4 3 8 16,-24-13 12-16,-19 4 5 16,23-7 10-16,-21-4-4 15,6 15-10-15,38-4-6 16,1 22-12-16,23 11-16 16,43 24-195-16</inkml:trace>
  <inkml:trace contextRef="#ctx0" brushRef="#br0" timeOffset="60660.55">21773 24786 1031 0,'-15'-33'459'0,"-18"-28"-122"16,-2 24-356-16,-6 13-24 16,-21 8 11-16,-12 8 16 0,-12 3 26 15,1 10 2-15,-29 14-3 16,0 10-6-16,-28 30-15 15,-22 4-22-15,-7 5-43 16,-17 2-3-16,-25-17 12 16,-8-9 23-16,-24-11 64 15,-5-14 20-15,-17-10 24 16,-7-5 3-16,18-1-19 16,0 3-18-16,35 9-193 15</inkml:trace>
  <inkml:trace contextRef="#ctx0" brushRef="#br0" timeOffset="118567.78">20952 2545 789 0,'9'15'428'0,"11"9"12"15,4-24-302-15,15-46-53 16,1-33-17-16,-1-41-45 15,0-25-11-15,-6-21-11 16,4 2-1-16,-17 8 0 16,-2 14 4-16,-16 23 18 0,-17 14 7 15,15 24 12 1,-5 22 0-16,7 42-2 0,7 19-3 16,9 57-8-16,15 24-7 15,10 60-26-15,23 10-11 16,-2 20-8-16,-5-2-2 15,0-29 3-15,-7-4-4 16,-1-37-53-16,-8-20-27 16,-12-44-81-16,-2-22-45 15,-23-30 20-15,-6-22 26 0,-15-14 89 16,-18 1 55-16,-20 4 42 16,-8 7 6-16,-22 1 5 15,-5 1 0-15,7 4-20 16,18 7-181-16</inkml:trace>
  <inkml:trace contextRef="#ctx0" brushRef="#br0" timeOffset="119027.83">21914 1837 661 0,'6'-11'286'15,"5"0"-165"-15,0-8 3 16,2 5-2-16,2 1-21 16,3-2-15-16,-3 4-3 15,7 11-1-15,-4 7 3 16,1 17-4-16,10 24-9 16,6 20-40-16,0 15-14 0,9 24-12 15,-5-2-3-15,-21-4-3 16,-1-11-3-16,-21-35-10 15,-9-20-8-15,-11-37-13 16,-9-14-3-16,-2-19-12 16,-9-15-15-16,7-7-33 15,-1 0-27-15,3 11-51 16,9 20-4-16,11 23-12 16,-3 8-45-16</inkml:trace>
  <inkml:trace contextRef="#ctx0" brushRef="#br0" timeOffset="119602.88">21903 1774 720 0,'13'15'336'16,"11"16"-137"-16,2 32-105 16,5 9 1-16,-1 27-24 15,5 15-13-15,-2 9 2 16,-4 10-1-16,-12 5-17 16,-6 2-3-16,-11-19-13 15,0-14-6-15,-9-24-11 16,-4-28-7-16,2-38-7 15,-15-17-4-15,20-50-3 16,-5-31 0-16,11-44 5 16,6-22 1-16,1-4 4 15,15 9 2-15,0 33 1 16,10 17 3-16,-10 48 4 16,-13 18 6-16,4 28 15 15,-4 26 3-15,-5 20-3 0,-2 25-8 16,-26 23-16-16,-11 11-4 15,-2-8-17-15,-4-1-27 16,-1-36-117-16,5-21-107 16</inkml:trace>
  <inkml:trace contextRef="#ctx0" brushRef="#br0" timeOffset="119957.08">22378 1951 860 0,'19'40'342'0,"23"60"-244"15,-5 8-17-15,-2 25-9 16,-4 12-23-16,-13 10-12 16,-3-8 0-16,-11-18-18 15,-4-15-6-15,0-44-3 16,-6-13-5-16,-3-46-9 15,-2-31-3-15,4-46-4 16,3-39 2-16,11-48 3 16,6-13 2-16,13-10 3 15,0 17 0-15,7 45 1 16,-7 17 2-16,-4 56 16 16,0 32 22-16,-11 40 16 15,-6 30 1-15,-8 38-13 0,-12 17-23 16,-16 32-17-16,-4 8-11 15,-15-18-133-15,-3-18-198 16</inkml:trace>
  <inkml:trace contextRef="#ctx0" brushRef="#br0" timeOffset="120287.11">23567 1612 1129 0,'11'-18'411'0,"6"-15"-270"16,-8 9-44-16,-24 24 27 15,-16 7 7-15,-26 21-52 16,-6 7-6-16,-7 22-31 16,10-4-18-16,25 4-9 15,14 6 0-15,21-8-2 16,26 6-1-16,35-17-7 15,14 0-3-15,25-20-2 16,-8 2-2-16,-19 25-1 16,-12 3-2-16,-28 43-3 15,-14 10-2-15,-32 27-17 16,-15 8-17-16,-27-9-67 16,-8-10-58-16,-16-46-278 15</inkml:trace>
  <inkml:trace contextRef="#ctx0" brushRef="#br0" timeOffset="121072.15">24193 2242 1049 0,'-2'53'373'0,"11"32"-309"16,-16 18-49-16,-24 7 8 15,5-10 15-15,-20-8-4 0,-4-39 7 16,10-18 2-16,-10-46-13 16,6-13-3-16,5-35-6 15,6-5-9-15,15-12-4 16,10-12 0-16,14 11 0 16,7-12-2-16,14 10-1 15,-3 7-1-15,-2 8 1 16,-5 20 2-16,-4 20 4 15,-2 13 1-15,-6 22-4 16,-3 9-8-16,-4 24-77 16,-3 8-68-16,5 16-147 15,-2 0-46-15,2-11 45 16,2-9 66-16,7-19 156 16,-2-12 71-16,17-19 95 15,4-11 31-15,14-24 64 16,17-1 10-16,2-12-29 15,-6 4-20-15,0 11-43 0,-11 6-18 16,-3 21-2-16,7 8 8 16,-8 19-8-16,-1 8-4 15,3 8-11-15,-1 2-8 16,1-9-9-16,4-3-9 16,-2-17-25-16,0-12-12 15,2-20-10-15,-14-2 0 0,-1 4 2 16,-2 8 1-16,-10 17 4 15,7 8 0-15,-8 11-1 16,0 2-1 0,-5 4-3-16,-5-8-2 0,10-20-6 15,-9-24-2-15,-1-42-1 16,-5-8 0-16,-3-18 7 16,8 0 2-16,3 6 4 15,18 27 4-15,6 22 4 16,9 22 1-16,37 52 0 15,2-4-3-15,15 26-3 16,3 9-2-16,-13-22 1 16,-1-5 0-16,-14-28 1 15,-3-19-1-15,-27-23-3 16,-1-12-2-16,-16-7 1 16,-4-1 1-16,7 21 6 15,-7 13 3-15,21 17 3 16,6 11 1-16,23 9-5 15,20 4-21-15,9-37-214 0</inkml:trace>
  <inkml:trace contextRef="#ctx0" brushRef="#br0" timeOffset="126096.2">34043 17932 1256 0,'13'64'462'0,"20"54"-348"0,-2 7-22 15,4 6 5-15,-7-8-14 16,-10-3-32-16,-18-30-22 16,-9-11-7-16,-11-20-13 15,-8-26-6-15,-7-33-3 16,-3-29 3-16,1-54 12 15,9-22 6-15,10-51 6 16,5-19-4-16,13-13-9 16,18 0-5-16,23 23-1 15,1 23 0-15,15 33 21 16,-11 23 10-16,-2 40 14 16,4 20 1-16,-7 30-21 15,1 23-10-15,-11 32-20 16,-10 13-3-16,-10 29-6 15,-8 15-3-15,-8 13-4 16,-4 2 1-16,1 1 2 0,1-14 4 16,7-26 7-16,7-2 4 15,17-29 4-15,4-6 1 16,23-14 5 0,10-6 2-16,16-15-2 15,19-11-1-15,13-11-3 0,3-18 0 16,-7-4-1-16,-19-7-2 15,-23-2-3-15,-13 7-22 16,-12 9-103-16,-12 12-183 16</inkml:trace>
  <inkml:trace contextRef="#ctx0" brushRef="#br0" timeOffset="127294.82">35747 18182 548 0,'17'17'307'15,"9"20"-24"-15,3-1-98 16,-7 3-47-16,-13-2-21 16,-3-2-43-16,-2 7-13 15,-14-7-31-15,-4-7-13 16,-29-8-12-16,-6-13-4 15,6-12-1-15,-19-14 0 16,14-32 0-16,-2-6 1 16,-3-15 2-16,16 6 0 0,19 14 1 15,14 12-1-15,15 21 0 16,7 8 0-16,-1 15 0 16,1 3-1-16,-5 8 0 15,2-2-1-15,-2 0 1 16,0 3-30-16,7 5-149 15,0 8-80-15,19 19-99 16,7 0 23-16,5 0 163 16,12-4 175-1,5-13 129-15,0-14 32 0,0-25 41 16,-9-12-79-16,-20-28-11 16,-12-9-13-16,-12 2-22 15,-11-4-6-15,-4 13 16 16,0 13 7-16,5 22-7 15,6 13-3-15,4 22-13 16,7 9-11-16,4 4-21 16,0-1-8-16,5-15-19 15,0-12-10-15,-7-24-9 16,-2-16-3-16,-9-24-2 16,-9-8 0-16,-4 6 7 0,0 9 1 15,7 26 7-15,4 20 1 16,8 15 0-16,8 4 0 15,3 5-4-15,1-6-2 16,-5-23-4-16,1-13-4 16,-14-26-1-16,-9-6 0 15,7 23 8-15,-4 18 4 16,6 51 3-16,17 30 4 0,12 39 0 16,21 16-2-16,23 0-19 15,-5-20-78 1</inkml:trace>
  <inkml:trace contextRef="#ctx0" brushRef="#br0" timeOffset="130063">36559 30105 1553 0,'9'-11'590'16,"15"-33"-444"-16,20-21-76 16,-16-60-71-16,20-17 1 15,3-21 9-15,-25-3 1 16,5 24 0-16,-18 17 0 15,-22 37-1-15,5 29 1 16,4 46 6-16,-3 13 0 16,3 39-2-16,11 7-3 15,5 11-6-15,1 5-4 0,1-12-2 16,4-4-6-16,-3-7-12 16,-1-4-8-16,4 1-28 15,-9-6-21-15,-4-4-95 16,-3 1-100-16</inkml:trace>
  <inkml:trace contextRef="#ctx0" brushRef="#br0" timeOffset="130590.12">36798 29032 746 0,'0'-35'338'0,"9"-31"-77"16,1 5-49-16,1 19-36 16,5 16 19-16,-1 33-58 15,16 23-33-15,8 45-26 16,12 28-14-16,12 35-21 15,-10 13-7-15,8 0-22 16,-9-9-9-16,1-26-8 16,-3-17-12-16,-15-40-46 15,-11-20-34-15,-21-39-62 16,-8-21-30-16,-21-39-2 16,0 1 14-16,-22-4 52 15,-7 4 39-15,-11 10 53 16,-13-3 31-16,-2 10 37 15,9 5 3-15,17 15-236 16</inkml:trace>
  <inkml:trace contextRef="#ctx0" brushRef="#br0" timeOffset="131131.72">37665 29595 1380 0,'17'-2'492'0,"12"-5"-378"16,4 1-70-16,-9 3 2 15,11 14 26-15,6 5-9 16,10 8-10-16,-1 0-3 0,-8-9-23 16,-3-2-12-16,-4-17-8 15,-2-7-3-15,-2-11-4 16,-1-2-1-16,-8-9-3 15,-2-2 1-15,-7 0 2 16,-4 7 2-16,2 17 2 16,-5 4 1-16,8 9 0 15,1 7-1-15,-2-2-3 16,2-3 0-16,-6-11-4 16,0-4-1-16,-3-10 1 15,-1 1 1-15,1 0 3 16,-1 3 2-16,1 19 4 15,3 7-1-15,4 23 0 16,-2 8-2-16,0 6-2 16,2 6 0-16,-2-19 1 15,5-11-1-15,1-33-1 16,-2-17 0-16,3-27-1 16,-3-2 1-16,-2-2-37 0,-2 6-16 15,-11 16-13-15,9 13-1 16,-2 17 39-16,-1 7 20 15,12 14 58-15,-7 3 17 16,-2 14 10-16,1 4-2 16,-1 4-52-16,9-4-45 0,10-13-125 15,1-9-115 1</inkml:trace>
  <inkml:trace contextRef="#ctx0" brushRef="#br0" timeOffset="132120.66">40172 28607 1256 0,'0'-15'483'16,"-13"-16"-321"-16,-9 5-29 16,-15 15-50-16,-13 11 4 15,-5 18-35-15,7 19-12 16,10 18 1-16,17 4 5 16,32 24 0-16,13 5-3 0,28 6-22 15,12 6-8-15,6-12-9 16,-2-7-2-16,-7-11-2 15,-15-4-1-15,-31-1-2 16,-15 8-2-16,-35 3-23 16,-20 8-21-16,-23-14-62 15,-8-20-46-15,-19-43-152 16,18-27-90-16,32-37-47 16,9-13 16-16,50 2 203 15,14 4 187-15,26 21 267 16,19 10 83-16,7 24 45 15,5 9-43-15,-5 15-114 16,2 12-40-16,-2-10-48 16,-2-10-22-16,2-14-26 15,-7-23-6-15,21-21-16 16,-10-4-7-16,7-1-3 16,0 18 0-16,-28 34 0 0,-1 21-4 15,-39 47-12-15,-8 17-5 16,-16 28-7-16,-15-1-1 15,-5-12-1-15,0-19-2 16,-8-55-4-16,19-20-1 16,16-39 1-16,2-33 1 15,30-20 5-15,3-11 1 16,17 2 9-16,2 25 5 16,-2 30 12-16,-8 22 7 0,-3 33 0 15,-4 22-5-15,-11 50-14 16,-9 25-9-16,-24 47-6 15,-11 22-2-15,-31 23-15 16,-17 12-13-16,-13 14-24 16,-11-3-4-16,6-21 11 15,12-29 15-15,19-66 21 16,11-35 5-16,17-63 4 16,18-22 4-16,25-57 23 15,27-29 14-15,29-45 18 16,29-16 8-16,48-13 7 15,15 0-4-15,22 33-7 16,-14 17-6-16,-16 46-20 16,-10 25-4-16,1 30-39 15,-3 9-60-15</inkml:trace>
  <inkml:trace contextRef="#ctx0" brushRef="#br0" timeOffset="137906.94">18633 2133 1204 0,'-20'4'403'15,"-10"1"-343"-15,-7-10-88 16,8-1 58-16,18-14 29 15,11-15 1-15,22 2 21 0,15-30-6 16,11-5-19-16,9 11-10 16,20-22-23-1,2 11-6-15,26-17-12 0,15-10-5 16,16 3-5-16,28-4-6 16,16-5-6-16,15-6 0 15,28-9 3-15,1 4 4 16,43 7 8-16,11 11 1 15,28-2 1-15,12-7 1 16,8 15 2-16,7 7 1 0,7 22 0 16,10 15 0-16,18 11-3 15,4-2 0-15,22 14-2 16,5 14-1-16,-7 3 0 16,4 6 1-16,-24 20-1 15,-19-9 0-15,-16 22-2 16,-17 15-3-16,-31 18-5 15,4 24-6-15,-30 24-42 16,-13 7-26-16,-20 17-45 16,-24-17-21-16,-16 19-17 15,-10 5 5-15,-34 17 10 16,-23 15 11-16,-49 18 28 16,-34-2 11-16,-40-11 25 15,-26 5 14-15,-47-3 29 16,-14 0 11-16,-51-2 21 15,-9 0 6-15,-24-9 21 0,-19 7 6 16,-23 6 9-16,-19-4 3 16,-22-11-13-16,-15-15-3 15,-18-16-8-15,-15-2-4 16,-40-30-1-16,-2-12 6 16,-24-45 38-16,-17-27 19 15,11-24 33-15,-16-19 19 16,11-25-1-16,9-11-2 0,0-32-6 15,22-11-6-15,24-25-15 16,-1-8-11 0,34-5-26-16,-4-23-17 15,10-29-22-15,20-11-5 0,28-20-10 16,23 15-6-16,36-6-45 16,27 2-44-16,46-2-213 15</inkml:trace>
  <inkml:trace contextRef="#ctx0" brushRef="#br0" timeOffset="141529.25">28641 1804 707 0,'0'3'214'0,"-7"1"-125"15,-4-2-160-15,9-2 65 16,0-2 72-16,-9 0 48 16,2-3-4-16,0 1 6 15,7 2 1-15,0 0-27 16,0-1-18-16,0 1-29 15,2 0-12-15,2 0-3 16,20-3 4-16,30-23 16 16,-21 26 8-16,10 2-2 15,8-5-5-15,12 5-14 16,-2 0-8-16,20 0-8 16,6 5-2-16,25-5 0 15,12 0 0-15,8 4 2 16,3-4-1-16,7 5-3 15,7-8-4-15,17-1-6 16,7 4-2-16,4 0-1 16,9 7 0-16,0-1-2 15,7-6 1-15,12 7 0 16,3-7 0-16,11 2 0 0,-9 7-1 16,11-7 1-16,0 2 0 15,7-4 0-15,6-2 0 16,0 0 0-16,2 4 0 15,7 2 0-15,0 5 0 16,11-4 0-16,-5-5 0 16,3 0-1-16,2 0 0 15,-3 0 0-15,5 6 1 16,-2-6 0-16,11 0 1 0,-16-9 0 16,10 1 1-16,3-1 4 15,1 4 1-15,8 1 3 16,-4 4-1-16,-2-11-5 15,6 5 0-15,-4 1-3 16,2-8 0-16,9 13 1 16,-6-13 1-16,3 4 0 15,-1-2 1-15,10 9 3 16,-1-2 0-16,1 4 3 16,12 4 4-16,-3-4 1 15,7 7 1-15,10-1-5 16,-1 5-3-16,4 0-6 15,-5 0 0-15,8 2-1 16,1-2 0-16,-2 0-1 16,9-2 1-16,-5 8-1 0,-8 1 0 15,0 4 0 1,6 4-1-16,9 0 0 0,14 5 1 16,1 8-1-16,-17-1 1 15,9-1-1-15,-1 7 0 16,12-1 0-16,4 3 0 15,0 11 0-15,0 0 0 16,17 13-7-16,3 7 2 16,-16 2 2-16,21 11 1 0,-8-1 5 15,3 1-1-15,15 9-2 16,-13-7 0-16,-7 2-1 16,-4 9 1-16,13 4 0 15,-9 9-1-15,1 2 0 16,3-2 0-16,-12 3 1 15,4-8-1-15,-13 5 0 16,-1 5-1-16,-1-1 1 16,-16 9 0-16,-12 3-1 15,7-3 0-15,-14-2 0 16,4 7-1-16,2 6 1 16,-15 9-1-16,4 15 1 15,-6 0-3-15,-3 7-2 16,-8-2 0-16,-9 8 0 15,11 5 2-15,-11 10 3 16,-1 3 0-16,-1 7 0 16,-4 8 0-16,-8 2 1 15,1 5 0-15,-7 2 0 16,-8-2 0-16,-5 13-1 16,-2-2 0-16,4 8 1 0,-11 3 0 15,-6-3 1-15,-5 7-1 16,-19 0 0-16,6 3-1 15,-6 8 0-15,-5-2 0 16,-6 2 0-16,-16 0 0 16,-2-5-2-16,-2 3 0 15,-6 9 0-15,-3-1 1 16,-19-1 2-16,-10 1 0 16,-10 9 0-16,4-6 0 0,1 2 0 15,-3 2-2-15,-13-6 0 16,-16-5 0-16,-23-2-3 15,-8-4 1-15,-5-1 0 16,-1 3 1-16,-15 11 2 16,11 6 2-16,-9 3 0 15,-2-1 0-15,-4 12 0 16,-18-1 0-16,-13-8-1 16,-7 9 0-16,1-12 0 15,-3 7 0-15,4 11 1 16,-4 3 0-16,-6-1 0 15,2-7-1-15,-9 8 0 16,-15-1 0-16,4 11 0 16,-15 13 0-16,-9 3 1 15,11 2 1-15,-11 17 1 16,4-2 0-16,-4 9-2 16,-2 6 0-16,-9-13 0 0,0 5-3 15,-7 0 1-15,-6-7 0 16,-15 11 0-16,0-5 1 15,-12 3-1-15,-1 9 0 16,8-10 1-16,-2 16 1 16,4-4 1-16,-2-4 0 15,-1 8 0-15,-10-16-1 16,-20-1 0-16,-1-5-1 16,-10-17 1-16,-1-7 0 15,-1-8 0-15,-4-5 1 16,-17-5 5-16,-12 3 7 0,-1-7 8 15,-3 0 1-15,4 5-1 16,5 2-4-16,-15-11-11 16,-7-3-1-16,-2-14-3 15,-11-14-2-15,-2-22 0 16,-14-4-1-16,-10-28-1 16,-3-10 0-16,-1-8 1 15,-6-11 1-15,-1 2 0 16,-7-4 0-16,0-11-2 15,3-2 1-15,-8-14 1 16,1-4 0-16,-18-15-1 16,-8-11 0-16,1-24 0 15,-1-13 0-15,-14-18 0 16,18-5 1-16,-11-12 0 16,0-3 0-16,0-17 0 15,4 2 0-15,0-4 0 16,-8-5-1-16,12-1 1 15,-5-19 0-15,-15-1 2 0,1-12-1 16,9-17 0-16,-2 2 0 16,-7-15-1-16,15-2 1 15,-6-5 0-15,-1-2 0 16,14-11 0-16,11 5 0 16,-2-1 0-16,-10-6-1 0,12 2 0 15,-9-6 0-15,-2-9 0 16,2-1 0-16,2-3 0 15,0-1 1-15,7 9 0 16,2-13 1-16,11 9 0 16,0-4 0-16,7-8-1 15,4 12 0-15,-1-7-1 16,6-6 1-16,-1 4-1 16,2 2 0-16,-4-10 0 15,5-3 0-15,-1-7 1 16,12-6 0-16,-3 4 2 15,11 1 0-15,16 8 7 16,-3-2 1-16,20 11 2 16,-15 8-1-16,6-1-5 15,18 1-2-15,-3-8-2 16,9-11-1-16,5 6-1 16,-13-8 0-16,17 8 0 15,2 3 0-15,20 6 0 0,11 9 1 16,4 9-1-16,9 6 2 15,9 7-1-15,4 7 0 16,16 6 1-16,4 2-1 16,6 0 1-16,1 7 0 15,10 2 0-15,3-2 0 16,13 6-1-16,4 0 0 16,9 5 0-16,2 2-1 15,-9 6 1-15,25 5 0 16,-16 5 0-16,11-1 0 15,7 4-1-15,-12 1 0 0,7 0 1 16,7 4 0-16,-4 0 0 16,3 0 0-16,1 0 0 15,0 0-1-15,0 0 1 16,0 0 0-16,0 0 0 16,-1 0 2-16,1 2 4 15,0 11 1-15,-2 2 2 16,-12 18-2-16,16-20-1 15,2 0 0-15,-4-2 1 16,4-4 1-16,-6 2 0 16,4-9 0-16,0 0 0 15,0 8-2-15,0 10-1 16,0 13-2-16,0-18-2 16,0 0 0-16,0-2 0 15,0 2 0-15,-2 2 2 16,0 1 1-16,-3-1-1 15,-1-4 0-15,-5 0-3 16,0-5 0-16,-9-3-1 0,11 1-1 16,-6-4 0-1,2 0 0-15,-5-4 0 0,-6-5-1 16,-2-4 1-16,-5 0 0 16,3 2 0-16,-3-2-1 0,-4-3 0 15,0 1 0 1,-4-7 0-16,-5-2 0 0,-4 0 1 15,-9-7 0-15,-4 3 0 16,-3-1 0-16,9-1 0 16,14 1 1-16,6 1-1 15,0 4 0-15,4-7-2 16,-4 13-5-16,9 3-52 16,-1 0-61-16</inkml:trace>
  <inkml:trace contextRef="#ctx0" brushRef="#br0" timeOffset="142114.04">42936 29304 1589 0,'6'6'586'0,"3"12"-466"16,-11-7-67-16,-24-5-61 16,-7-4 2-16,-11-8-2 15,-9-12-1-15,-3-10 2 16,-6-9 1-16,-6-9 4 16,0-2 1-16,-6-1 1 15,-3 1-1-15,-8 7 1 16,4 6 0-16,4 10 0 15,1 4 2-15,10 10 0 16,7 0 0-16,6 8 1 16,9 6 0-16,9 14 2 15,5 7 1-15,21 11 4 16,9 11 0-16,22 20 0 16,11 13-1-16,13 26-2 15,15 15 0-15,18 25 3 16,15 8 3-16,22 22 6 15,5 9 7-15,12 31 22 16,5 2 11-16,15 8-3 16,1 20-8-16,8 9-106 0</inkml:trace>
  <inkml:trace contextRef="#ctx0" brushRef="#br0" timeOffset="193794.24">21055 4666 464 0,'15'-4'184'0,"5"-13"-107"16,-5 6-69-16,-1-5-7 0,-6-10 3 15,21 6 35-15,2-19 21 16,12-1 29-16,5 1 4 16,-12-16-29-16,12 1-19 15,6 1-29-15,1-2-8 16,13 9-5-16,2-2-2 16,5 6 1-16,3-1-1 15,12-3 0-15,2 6-2 16,15 5-12-16,-8-6-6 15,21 12-15-15,10-2-2 16,-8 1 9-16,23 10 7 0,-3 9 16 16,-4-9 4-16,7 18 6 15,-5 7 0-15,-7-10-1 16,3 18 0-16,-7 9-4 16,-6-11-1-16,-11 20 0 15,-1-3 0-15,5 3 0 16,3 13 0-16,8 6 2 15,4 9-1-15,-6 9 0 16,2 11 0-16,-7 24-1 16,-4 2 0-16,-8 26-1 15,-3 7 0-15,4-4 0 16,-6 6 0-16,-2 7-1 16,-7 4 0-16,-15 22 0 15,4 7-1-15,-6-7 0 16,-7 6-1-16,-7 1-3 15,1 6-4-15,-9 11-5 0,-5-4-1 16,-6 1 5-16,-9-1 4 16,-5 13 6-16,-3 4 2 15,-12 0-1-15,-11 7-1 16,-17-2 1-16,-4-5 0 16,-14-2 1-16,-2-9 0 15,-17 5 0-15,-3-3 0 16,5-1 0-16,-15-8 0 15,6-12 0-15,-13 6 0 0,-24-2-1 16,-3-4-1-16,-12-18-2 16,-16-16-4-16,-7-12-22 15,-3-3-15-15,-5-4-30 16,6-6-13-16,-11-16-14 16,-14-4-4-16,-3-20-36 15</inkml:trace>
  <inkml:trace contextRef="#ctx0" brushRef="#br0" timeOffset="194160.93">20197 8972 68 0,'-7'-110'72'0,"-19"-96"8"16,21-11-12-16,1-6-13 16,6-11-28-16,11-5-9 15,7-13 8-15,15-2 15 16,16-4 30-16,3-1 18 15,25 12 14-15,4 2 1 16,12 15 2-16,16 11 0 16,3 13-10-16,6 18-13 0,23 21-38 15,14 18-23-15,30 44-47 16,18 13-34-16,28 42-77 16,16 21-74-16</inkml:trace>
  <inkml:trace contextRef="#ctx0" brushRef="#br0" timeOffset="195596.12">4415 12245 1196 0,'17'-9'447'16,"12"-4"-362"-16,-18 11-51 15,-11 0-4-15,-16 11-31 16,-6 8-5-16,-10 14 3 0,5 15-1 16,-8 20-2-16,0 15 0 15,2 22 0-15,-4 13-1 16,6 39-4-16,-1 20-9 15,10 42-25 1,0 35-11-16,9 33-9 0,2 12 2 16,6 34 20-16,-1 4 12 15,-3 11 12-15,-2 7 6 16,2-12 12-16,-4-1 3 16,11-5 36-16,4-18 19 15,3 3 29-15,5-9 5 0,6-20-25 16,-10-2-19-16,10-35-30 15,-3-15-10-15,-13-51-48 16,0-28-64-16</inkml:trace>
  <inkml:trace contextRef="#ctx0" brushRef="#br0" timeOffset="196512.77">4384 12042 1269 0,'-39'-60'444'16,"-27"-38"-388"-16,-52-38-182 15,-9-24-5-15,-27-26 17 16,1-22 32-16,22-20 153 15,-7-15 31-15,19-17 22 16,8-3-6-16,-1-15-28 16,5-13-22-16,21-18-37 15,10-11-12-15,17-21-8 16,4-5 4-16,15 0 17 16,8-9 6-16,29 2 12 0,23-1 0 15,26-8-12 1,22 5-8-16,31-2-19 0,12-4-11 15,36 4-8-15,15-12-2 16,33 12 9-16,33 2 8 16,28 1 0-16,20 18 0 15,39 5-3-15,3 18-6 16,23 33 4-16,23 12 0 16,21 36-2-16,22 13-1 0,34 28-5 15,8 14 1-15,17 25 2 16,14 14-1-16,12 26 3 15,3 9-1-15,24 20 0 16,-11 6 1-16,0 33 1 16,9 24 2-16,-18 46-1 15,7 26-1-15,-2 23 0 16,-1 12 0-16,-12 14-1 16,-5 8 1-16,-15 9 0 15,-16-4 0-15,-23-12-1 16,-38-1 0-16,-28 2 0 15,-31 2 0-15,-37-18-5 16,-16-6-14-16,-39-24-38 16,-31 6-23-16,-34-2-66 15,-20-9-28-15,-38-17-72 16,-15-22-54-16,-30-15-87 16</inkml:trace>
  <inkml:trace contextRef="#ctx0" brushRef="#br0" timeOffset="196869.08">17365 1511 593 0,'-28'-4'290'15,"-29"-3"-106"-15,20 5-43 16,13 11-41-16,15 6-10 16,22 18-17-16,11 8-3 15,33 12-15-15,33 8-10 0,46-8-5 16,19 17-1-16,40 13-14 15,11 7-9 1,28 26-16-16,16-7-2 16,15 16-3-16,17 9 0 15,-15 12 3-15,5-1 2 0,-31-5 2 16,-46-11-1-16,-64-17-6 16,-43-11-7-16,-88-22-16 15,-29-16-5-15,-80-34 1 16,-51-23 5-16,-77-41 17 15,-30-15 5-15,-53-23 5 16,-15 1-1-16,-11 13-2 16,-19 9-2-16,6 23-92 15,-1 12-132-15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21:02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29957 22150 1445 0,'-24'-18'449'15,"-35"-26"-479"-15,-18-4-18 16,-9-9 32-16,12 0 19 16,24 5 37-16,12 1 20 15,19 1 36-15,6-3 7 16,13-10-31-16,11-5-19 16,13-13-44-16,8 2-11 15,21-6-12-15,15-5-1 0,24 2 6 16,6-4 2-1,49 7 3-15,17 2-2 16,29 0-2-16,15-7 0 0,-4-13 3 16,4-2 2-16,2-11 4 15,5-5 0-15,-7 7 3 16,8 9 1-16,10 9 4 16,13 17-1-16,21 16-2 15,7 6-5-15,5 9-3 16,2 2-3-16,8 6 0 15,-4 7 2-15,7 18 2 16,-9 11 1-16,-11 10-1 16,-7 12 1-16,-12 15-6 15,-10 10-8-15,-6 25-20 16,-4 11-6-16,-10 20-7 16,-8 8 1-16,-28 22 5 15,-7 2-4-15,-22 23 0 0,-11 3 3 16,-26 3 14-1,-20 2 3-15,-39 5-19 0,-16-1-15 16,-28 12-28-16,-11 1-1 16,-24 5 29-16,-11 0 18 15,-24 4 32-15,-20-6 5 16,-35-5 1-16,-13 3-4 16,-19-16-4-16,-16 3 0 15,-25-14-1-15,-27-15 0 0,-20-15-22 16,-10-12-8-16,-18-19-14 15,1-9-6-15,-21-19 7 16,-14-12 3-16,-8-34-23 16,-14-14-12-16,-17-37-4 15,0-26 1-15,-7-28 34 16,3-21 19-16,13-32 26 16,2-15 26-16,17-16 98 15,14-9 45-15,25-8 66 16,17 0 8-16,14-29-54 15,9-11-33-15,22-19-59 16,14-9-26-16,34 2-33 16,27 0-8-16,39 22-8 15,28 13-1-15,62 26-6 16,31 15-7-16,71 41-47 16,40 14-58-16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21:29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38276 19404 1175 0,'39'15'457'15,"25"7"-278"-15,-5 6-162 16,-9 16-15-16,-8 0-1 16,-3-2 0-16,-12-10 13 15,5-14 19-15,-21-5 28 0,0-6 8 16,-15-1-5-1,-29-6-18-15,-17 2-28 0,-27 3-8 16,-37 8-9-16,-11 7-1 16,-41 4-4-16,-9 9-5 15,-16 2-12-15,-8 13 1 16,-29 4 1-16,3 3 4 16,-38 0 5-16,-13-9-1 15,-4-13 2-15,-29-11 2 0,-17-12 8 16,-7-5 1-16,-15-5 1 15,-14-2-2-15,14-7 0 16,-7 0-1-16,1-8 1 16,16-3 0-16,1-2 2 15,9-4 2-15,34-1 13 16,10-1 5-16,23-3 1 16,11 1-1-16,23-8-14 15,19 1-32-15,28-2-162 16,27 2-257-16</inkml:trace>
  <inkml:trace contextRef="#ctx0" brushRef="#br0" timeOffset="17062.98">54400 8941 758 0,'-25'-2'253'15,"-32"-7"-262"-15,9-4-2 16,-2-3 10-16,6-5 12 0,11 1 54 16,-2 0 25-16,2-4 29 15,7 0-1-15,9-9-31 16,1-4-23-16,1-9-39 15,8-4-11-15,1-7-9 16,6-5-1-16,9-8 5 16,4 5 1-16,9-10 3 15,8-4-1-15,14 0-4 16,0-4-3-16,15 4 0 16,18 3 0-16,8 1 15 15,16 5 8-15,8 11 10 16,-10 0 4-16,15 20-9 15,-5 6-3-15,3 13-1 16,4 13-1-16,0 10-5 16,2 5-6-16,-2 19-12 15,-8 10-2-15,-19 11-3 16,-8 2-1-16,-6 5-1 16,-12-2 0-16,-10 4-1 0,-7 6 0 15,-22 12-3-15,-4 3 0 16,-20 21-3-16,-2 2-2 15,-12 6-11-15,-3 9-2 16,-12-6-6-16,-8-5 1 16,-11-16 13-16,0-8 5 15,-11-21 9-15,4-8 2 16,-2-10 2-16,2-9 0 16,14-12 2-16,-3-3 0 15,15-18 5-15,5-7 6 16,13-6 17-16,11-6 5 0,22-5 6 15,9-3-5 1,15-6-14-16,9-4-4 0,13 4-5 16,8-4-2-16,21 2-4 15,-1 4-1-15,7 5-5 16,13 9 0-16,11 14-1 16,4 8-1-16,5 14-1 15,-13 14-1-15,-27 20-4 16,3 8-4-16,-29 22-11 15,-5 12-4-15,-17 16 1 16,-8 14 5-16,-7 20 12 16,-24 4 3-16,-5 26 2 15,-17 2-1-15,-20 31 1 16,0 4 0-16,-33 5 1 16,-6-4 1-16,-33-25 2 15,-24-13 1-15,-33-30-1 16,-5-14 1-16,5-21 9 15,13-10 3-15,14-16 5 0,12-6-1 16,5-14-9-16,8-9-3 16,27-29-7-16,4-2-15 15,33-26-133-15,18-20-166 16</inkml:trace>
  <inkml:trace contextRef="#ctx0" brushRef="#br0" timeOffset="17728.24">59583 8910 508 0,'-9'29'323'16,"-15"36"-12"-16,0 1-79 15,-9 4-108-15,-6 5-39 16,-12 8-52-16,-8 11-15 15,4 18-14-15,1 10-1 0,3 14-1 16,-6 4 1-16,14 11-2 16,3-6 1-16,1-5-1 15,26-4 0-15,-22-20-4 16,0-7-12-16,6-21-38 16,-13-16-25-16,16-24-74 15,2-17-49-15</inkml:trace>
  <inkml:trace contextRef="#ctx0" brushRef="#br0" timeOffset="18129.41">58534 9302 1386 0,'31'31'465'0,"30"43"-498"16,-9 5-98-16,16 31-20 15,5 6 11-15,32 24 98 16,33 7 126-16,28 8 92 16,18 11 9-16,20 1-43 15,-14 1-38-15,16 5-86 16,-2-2-66-16</inkml:trace>
  <inkml:trace contextRef="#ctx0" brushRef="#br0" timeOffset="21834.11">29703 2956 1236 0,'33'13'203'0,"43"-2"-540"16,1 11-17-16,30-28 277 16,16-23 186-16,19-26 150 15,27-19-13-15,17-5-135 16,9-15-44-16,30-7-34 15,23 3-7-15,45-1-15 16,25 9-8-16,36 12-3 16,12-3 0-16,13-3 1 15,11 1 0-15,22 9 0 16,15 12-1-16,17 1 2 16,20 13 0-16,16-18 0 15,6-13 1-15,18 3 0 0,4-5 1 16,19 2 5-16,-5 2 11 15,3 5 16 1,9 0 5-16,-6 17 0 0,11 9-9 16,8 26-16-16,-14 3-4 15,12 17-6-15,-4 15-2 16,-3 29-2-16,-3 19 0 16,-29 12-2-16,-12 4 0 15,-18 4 0-15,-14 13 0 16,-18 22-1-16,3 3-1 0,-27 26-3 15,-10-1-4-15,-36 14 0 16,-19 26-6-16,-42 9-12 16,-19 11-3-16,-45 2-11 15,-25 9 1-15,-51 19 0 16,-33 1-4-16,-53 1 2 16,-47-10-2-16,-40-7 9 15,-26-6 7-15,-60-5 12 16,-12-8 7-16,-64-10 6 15,-22-3 1-15,-33 1 0 16,-33-8 1-16,-48-20 1 16,-13 4 0-16,-54-1 1 15,-23 3 0-15,-24-6 1 16,-39-8 0-16,-28-19 1 16,-14-8 0-16,-43-2 3 15,6 4 0-15,-46-15 0 0,4 0-1 16,-10-18-3-16,-42-4-1 15,-3-8-1-15,-21-6-1 16,-26-1 0-16,12-13-1 16,-19-10 2-16,-20-3 2 15,1-14-1-15,1-4 1 16,18-13-1-16,5-12 1 16,12-10 9-16,3-18 5 15,-9-17 5-15,28-13 3 16,27-27-2-16,-12-8 1 0,47-31 13 15,-7-20 8-15,46-33 22 16,38-21-1-16,45-20-9 16,57-5-5-16,18-19-19 15,44-5-5-15,41-8-5 16,22-3-3-16,85 0-4 16,27-12 2-16,87-6-3 15,29-1-6-15,79-5-7 16,35 14-2-16,69 6-6 15,45-3 0-15,67 25-2 16,36 16-1-16,72 34-1 16,30 26-1-16,77 47-2 15,33 19 0-15,68 46-3 16,39 36-5-16,70 62-59 16,42 34-50-16</inkml:trace>
  <inkml:trace contextRef="#ctx0" brushRef="#br0" timeOffset="24619.5">37886 12648 1133 0,'-22'0'325'15,"-15"5"-351"-15,-11 3-55 16,13 1 63-16,-2-2 47 16,-9-3 4-16,-11-6 9 15,-11-7-2-15,-29-13-6 16,-3-2-6-16,-30-4-15 15,-12-3-6-15,-7 5-7 16,-17 4 0-16,-20 0-3 16,-14 11 1-16,-30 2 0 15,3 3-1-15,-27 6 1 16,-16-3 1-16,-6-1 0 0,-26-7 1 16,-18-4 3-16,10-9 8 15,-36-5 11-15,-5 10 3 16,5 5 2-16,-17 12-5 15,6 7-2-15,4 3 4 16,3 19 21-16,17 3 10 16,18 14 14-16,15 4 1 15,32-2-2-15,14-6-1 16,18-3-11-16,28-4-8 16,-5-5-22-16,3 1-13 0,48 1-53 15,-6 8-87-15</inkml:trace>
  <inkml:trace contextRef="#ctx0" brushRef="#br0" timeOffset="27889.96">49429 15394 443 0,'-11'151'151'0,"-22"108"-130"16,-2 54-124-16,-16 17-11 16,1-19 17-16,19-13 25 15,1-24 95-15,19-18 50 16,11-30 57-16,0-18 11 15,6-44-20-15,1-22-37 16,6-37-53-16,9-24-8 16,9-54 4-16,10-25 4 15,36-35 18-15,15-26 9 0,33-24 21 16,8-14 20 0,21-10 25-16,5 9 3 0,10 6-15 15,13 4-19-15,-5 20-39 16,3 2-17-16,-18 23-48 15,-11 3-66-15</inkml:trace>
  <inkml:trace contextRef="#ctx0" brushRef="#br0" timeOffset="28326.43">51671 17010 1183 0,'-15'-41'330'0,"-7"-34"-426"16,-11-12-87-16,2-5 31 15,33-3 84-15,27 3 61 16,23 9 121-16,23 13 33 16,15 15-1-16,2 18-21 15,11 35-72-15,0 20-54 0,-22 49-90 16,0 28-28 0,-16 36-25-16,-17 11 7 0,-19 1 38 15,-18-8 19-15,-26-19 35 16,-14-13 13-16,-10-28 30 15,-12-25 21-15,-12-43 35 16,-5-18 5-16,-35-44-7 16,-2-19-14-16,-18-18-28 15,3-5-8-15,19 3-55 16,7 13-79-16</inkml:trace>
  <inkml:trace contextRef="#ctx0" brushRef="#br0" timeOffset="28781.41">53097 16896 469 0,'28'24'281'0,"40"27"-29"16,20-1-35-16,6-13-72 15,4-4-31-15,-4-6-49 16,-4-3-28-16,-9-7-74 15,-4 1-58-15,-7-29-163 16,-11-20-127-16</inkml:trace>
  <inkml:trace contextRef="#ctx0" brushRef="#br0" timeOffset="29042.08">54086 14558 1349 0,'16'43'441'0,"-3"78"-490"16,0 32-21-16,2 44 5 16,-4 24 3-16,29 20 44 15,-5 2 18 1,28-4 19-16,9-16 5 15,7-36 0-15,2-21-2 0,-19-46-60 16,-10-28-65-16,3-50-236 16</inkml:trace>
  <inkml:trace contextRef="#ctx0" brushRef="#br0" timeOffset="29327.44">55310 15188 924 0,'-8'38'348'15,"-10"29"-225"-15,-32 49-174 16,-11 11-4-16,-16 7 2 16,16-7 7-16,4-24 47 0,11-7 19 15,19-10 35-15,8-7 17 16,23-12 25-16,11 6 5 15,40-10-4-15,9-4-7 16,21 0-16-16,3-13-14 16,1-13-29-16,-3-4-13 15,-5-18-31-15,-11 0-33 16,-20-11-122-16,-4-11-116 16</inkml:trace>
  <inkml:trace contextRef="#ctx0" brushRef="#br0" timeOffset="29735.81">53276 16362 1044 0,'0'11'397'15,"0"11"-250"-15,-28 6-148 0,-7 7-2 16,-18 16 1-16,5 1 1 15,0 12 0-15,-3-1-1 16,10 1 0-16,-5-3 0 16,22-2 2-16,13 9 0 15,19-2 2-15,17 4 1 16,23-2 1-16,4-5-1 0,14-8-2 16,6-16-17-16,11-32-99 15,7-20-82 1</inkml:trace>
  <inkml:trace contextRef="#ctx0" brushRef="#br0" timeOffset="30562.63">56613 16763 1554 0,'0'-13'514'0,"-17"-11"-573"16,-23-1-44-16,-34 32-13 16,-11 8 4-16,-3 20 57 15,7 14 40-15,-2 3 17 0,6 12 5 16,-26 1 6-16,-15 1 0 15,-51 2-5-15,-30 0-6 16,-24 15-5-16,-14 13-2 16,-47 38 4-16,-5 28 1 15,-71 42 0-15,-34 15 4 16,-7 15 5-16,-30-17 13 16,22-18 24-16,10-9 2 15,31-19 22-15,27-2-2 16,34-25-12-16,24-1 3 15,45-25-19-15,17-6-12 0,28-12-12 16,13-16-16-16,25-27-79 16,26-22-49-16,52-62-84 15,16-30-90-15</inkml:trace>
  <inkml:trace contextRef="#ctx0" brushRef="#br0" timeOffset="32076.87">58429 17280 892 0,'9'-5'362'16,"4"-8"-245"-16,-5-15-32 16,3-25-7-16,-8-8-19 15,3-23-4-15,1-16 0 16,6-23-13-16,0-15-5 15,-2-24-9-15,2-4-4 16,-2-16-13-16,0 7-6 0,9 6-3 16,6 3 0-16,11 17 1 15,14 11 0-15,10 24 2 16,2 13-1-16,3 22 0 16,2 1-3-16,0 18-4 15,11 12-4-15,10 11-5 16,3 22 0-16,5 15 1 15,-3 11 2-15,-9 30 0 16,1 14-4-16,-7 33-18 16,-1 12-12-16,-5 14-11 15,-10 11 1-15,-1 0 22 16,-3 2 11-16,2 4 15 16,-4-8 2-16,-5 2 0 15,-10-3-1-15,-20 1-4 16,0 4-2-16,-16 2-16 15,5 7-8-15,-6-20 0 16,-1-15 4-16,-4-38 20 16,0-23 13-16,-9-36 22 0,-4-17 5 15,-11-44 3-15,-2-20-1 16,-11-30-16-16,-3-13-2 16,7-12 3-16,5-4 6 15,10-12 8-15,14-1 4 16,4-16-2-16,4-12-4 15,14-5-6-15,-3-10-4 16,27 8-5-16,4 13-3 0,15 24 7 16,7 22 2-16,-2 36 0 15,2 16-1-15,-1 36-13 16,4 15-6-16,-6 29-9 16,1 17-7-16,2 33-8 15,-5 19 2-15,16 36 6 16,-2 8 5-16,13 29 9 15,-1 9-1-15,-8 24 2 16,-6 13 0-16,-18-3 0 16,-5-8 0-16,-12-30 1 15,-3-19 0-15,-6-34 0 16,-12-22 2-16,-3-40 4 16,-5-21 5-16,-7-38 4 15,5-19 2-15,-3-44-5 16,3-20-4-16,0-29 3 15,-5-12 1-15,5-18 6 16,9-7 2-16,3-8-5 16,14-3-3-16,7 20-5 0,11 3-3 15,-3 21 0-15,11 15 0 16,20 27 0-16,-4 20-1 16,19 37-3-16,-8 15-2 15,-3 37-4-15,-1 20 0 16,-1 39-2-16,2 23 1 15,-8 30 1-15,-9 9 1 16,-9 23-1-16,-13-3-1 16,-18 4-15-16,-10 0-18 0,-25-11-63 15,-15-12-52-15,-26-9-206 16</inkml:trace>
  <inkml:trace contextRef="#ctx0" brushRef="#br0" timeOffset="32676.89">57198 13997 1380 0,'44'-50'474'0,"33"-29"-440"15,-16-22-108-15,0 5 1 16,7 6 2-16,11 7 12 0,30 24 61 16,5 13 4-16,29 33-1 15,14 13 1 1,14 35-16-16,13 19-23 0,-11 30-43 16,-11 14-27-16,-24 27-33 15,-4 11 10-15,-23 8 36 16,-17 7 28-16,-21 3 45 15,-27 1 8-15,-27 7 4 16,-12 0 2-16,-22-26 15 16,-14-11 17-16,-32-33 38 15,-20-18 13-15,-9-17 13 16,-4-17-2-16,-7-30-3 16,7-14 9-16,-5-38 9 15,-3-23-1-15,7-21-16 16,1-21-20-16,2-29-34 15,7-8-13-15,21-29-18 16,10-5-6-16,27-3-26 16,14-5-19-16,42-9-73 15,23-2-82-15</inkml:trace>
  <inkml:trace contextRef="#ctx0" brushRef="#br0" timeOffset="33146.43">60051 13301 1321 0,'5'-44'467'0,"-1"-41"-393"16,-24-3-188-16,-10 9-66 15,10 18 2-15,18 19 39 16,24 12 89-16,46 23 132 16,19 14 24-16,25 28 7 15,4 17-12-15,-6 34-53 16,-12 16-28-16,-13 25-39 16,5 18-18-16,-24 24-18 15,-3 10-3-15,-12 18 9 16,-25 5 8-16,-6 14 11 15,-11-3 4-15,-18-3 8 16,-9-11 7-16,-17-41 12 16,-11-22 16-16,-19-57 33 15,-12-36 16-15,-15-51 29 16,-9-30 1-16,5-27-4 0,10-14-15 16,16-22-27-16,-2-4-14 15,9-35-27-15,-3-16-2 16,18-19-38-16,26-17-49 15,7-5-187-15,23-9-209 16</inkml:trace>
  <inkml:trace contextRef="#ctx0" brushRef="#br0" timeOffset="33463.32">61624 13371 1559 0,'6'-33'503'0,"-6"-39"-678"16,-17-25-117-16,-7-19 22 15,13 7 34-15,44-5 200 16,26 7 136-16,37 15 85 15,5-3-17-15,17 25-34 16,9 20-28-16,-2 35-79 16,2 30-40-16,-9 55-65 15,-13 29-42-15,-15 52-100 16,0 17-42-16,-31 25-67 16,-15 4 10-16</inkml:trace>
  <inkml:trace contextRef="#ctx0" brushRef="#br0" timeOffset="33610.97">62727 14306 42 0,'-43'37'81'0,"-73"33"61"0,-22-39 23 16,-27-57 0-16,-1-27-18 16,-14-41-3-16,10-18 7 15,18-6 12-15,-1-9-7 16,28-9-41-16,7 11-23 16,31-10-47-16,21-3-16 0,40 6-39 15,12-21-83-15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22:36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3777 9699 881 0,'-6'10'346'0,"-31"10"-196"16,-25 2-168-16,-30-7-8 16,-24-4-8-16,-17-8-1 0,-5-3 31 15,-9-11 33-15,7-7 15 16,-7 1 9-16,3-5-4 16,-1-2-23-16,3 0-26 15,-1-5-162-15,12 5-139 16</inkml:trace>
  <inkml:trace contextRef="#ctx0" brushRef="#br0" timeOffset="466.79">2431 8936 994 0,'-18'-6'395'0,"-21"-3"-199"15,-12 7-264-15,-6 2-30 16,-2 0-1-16,13 0 28 16,14-2 106-16,16-7 108 15,21-4 31-15,19-2 8 16,11 1-45-16,22 12-67 15,11 2-31-15,23 18-34 16,15 1-1-16,21 14-4 16,17 7 0-16,16 10 0 15,0 11 0-15,0 7 0 0,-14 2 0 16,-16 0 0 0,-12-4 0-16,-22 0 1 0,-19-5 1 15,-29 0 4-15,-9 1 1 16,-36 1 7-16,-12 5 4 15,-31 2 14-15,-27 2 1 16,-45-10-3-16,-24-5-6 16,-46-20-16-16,-4-13-5 15,11-11-17-15,-5-13-26 0,21-17-103 16,8-5-129-16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25:09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28879 22244 1159 0,'-2'-2'414'0,"-4"15"-340"16,-8 15-57-1,-5 34-17-15,3 25 2 0,3 29-1 16,2 18-1-16,9 23 0 16,2 8 1-16,9 23 1 15,2 5 0-15,4 17 0 16,-10 15 0-16,1 23-2 15,-1 10-1-15,-3 25-7 16,6 8-4-16,-10-2-8 16,4 4-1-16,-4 7 7 15,-6-6 4-15,5-23 10 16,-10-14 1-16,7-52 1 16,3-16-24-16</inkml:trace>
  <inkml:trace contextRef="#ctx0" brushRef="#br0" timeOffset="1115.73">25277 22813 1249 0,'15'-24'427'0,"18"-22"-390"15,-11-2-8-15,-9 8 35 16,7 8 18-16,2 10 16 16,-5 9-9-16,-3 17-38 15,-6 16-20-15,-12 32-28 16,-5 20-7-16,-15 47-21 0,-4 14-8 16,-12 51-10-16,12 16 1 15,-1 25 20 1,5 18 9-16,11 31 13 0,-4 13 1 15,10 46 2-15,-2 6 2 16,9 22 0-16,0 9-1 16,0-24-1-16,0-8-3 15,5-54-22-15,-1-34-48 16,-13-71-299-16</inkml:trace>
  <inkml:trace contextRef="#ctx0" brushRef="#br0" timeOffset="1897.74">21127 21359 924 0,'0'7'318'15,"-2"19"-262"-15,-20 27-61 16,3 14 20-16,-5 43 55 16,8 8 15-16,16 24 9 15,0 21-12-15,13 29-33 16,-4 18-11-16,-11 42-15 15,-7 31-8-15,-8 39-12 16,-1 28-2-16,-2 44-1 16,7 16 1-16,2 36 0 15,5 12 18-15,17 24 61 16,6 8 24-16,23-6 23 16,-1-2-18-16,25-44-77 15,1-40-72-15,7-80-456 16</inkml:trace>
  <inkml:trace contextRef="#ctx0" brushRef="#br0" timeOffset="6503.41">31398 14610 835 0,'6'16'301'0,"10"3"-239"16,-8-3-35-16,1-3 23 16,-2-13 10-16,-1 2 26 15,1-4 0-15,-9 0-10 16,-3-23-3-16,-15-51-16 16,-1 14-12-16,-12-19-21 15,-7-4-8-15,-23-18-12 16,-12-2-2-16,-19-13-2 15,-7-3 0-15,1-1 0 16,-10-7-2-16,1-1 1 16,-16 3 0-16,-24 7 0 15,-9-1 0-15,-4 16 0 16,5-2 0-16,3 11 0 16,10 12 0-16,-20 21 0 15,-7 10 0-15,4 16 1 16,5 9 0-16,5 12 0 15,8 8 1-15,-15-6 1 0,-9-1-1 16,6-18 1-16,-2-15-1 16,-4-26 1-16,5-23-1 15,-25-30 1-15,3-13 0 16,8-22 12-16,2-4 6 0,12-14 14 16,-5 3 9-16,-11-20-4 15,6-3-5-15,10-12-8 16,4-9-6-16,8 8-7 15,-2 5-3-15,3 5-5 16,10 8-2-16,27 22-1 16,11 9 0-16,26 32 0 15,11 18 0-15,15 31-1 16,16 17-1-16,21 36-22 16,7 12-13-16,11 31-31 15,4 22-17-15,3 33-7 16,2 18 5-16,4 30 22 15,0 13 19-15,7 16 24 16,4 3 8-16,-2 15 6 16,-5-1 1-16,-1 8 5 15,-12 8 0-15,-15-14 5 16,-4-2 5-16,-27-13 11 16,-10-9 7-16,-18-17 13 0,-12-14 3 15,-27-15-3-15,-14-13-5 16,-12-17-12-16,-10-7-5 15,-4-29-3-15,-13-10 0 16,-33-16-2-16,0-6-1 16,-15-12-4-16,4-1-1 15,0-3-3-15,-15-4-1 16,9 2-1-16,-7 0-1 16,15 11 0-16,-6 5 0 15,0 6-1-15,8 0 0 16,7 6 0-16,14 5-1 0,-14 11 0 15,2 7 0-15,11 8 0 16,3 7 0-16,19 2 0 16,-4 10 0-16,-12 12-1 15,23 9 1-15,4 19-2 16,16 3 1-16,32 13 0 16,-9-1 1-16,16 16 0 15,2 11 2-15,13 13 3 16,5 7 0-16,13 6 1 15,4 3 1-15,4-1 7 16,7 5 2-16,22 2 7 16,7-2 2-16,14 4-3 15,6 2-5-15,1-4-6 16,7-2-5-16,6-7-13 16,-8-10-45-16</inkml:trace>
  <inkml:trace contextRef="#ctx0" brushRef="#br0" timeOffset="34796.83">1925 19651 631 0,'-11'90'215'15,"-9"70"-198"-15,11 46-16 16,-6 10 34-16,0 27 59 16,-3 3 15-16,-6-14 10 0,-11-11-32 15,-17-35-60-15,-10-19-25 16,-10-47-75-16,6-19-52 15,14-47-130-15</inkml:trace>
  <inkml:trace contextRef="#ctx0" brushRef="#br0" timeOffset="35066.18">482 19568 1321 0,'28'17'443'0,"34"36"-509"16,14 26-24-16,3 15-10 16,0 15 7-16,6 21 110 15,29-1 48-15,39 18 55 16,38 15 14-16,24 15-24 15,19 13-28-15,26 19-78 16,3-1-47-16,39 4-234 16</inkml:trace>
  <inkml:trace contextRef="#ctx0" brushRef="#br0" timeOffset="54718.29">40873 16198 1317 0,'59'-22'353'0,"73"-18"-461"15,1 10-7-15,1-1 80 16,6-6 64-16,17-20 48 16,8-2 9-16,12-13-8 15,14 6-17-15,8-6-38 0,9-7-9 16,22 7-12-16,9-5-2 15,23 11 0-15,14 9-1 16,22 7 1-16,9 6 0 16,28 5 1-16,13 2 1 15,22 1-1-15,9 1 0 16,19 5 1-16,-12-1 0 16,41 7 1-16,-86 2 1 31,-170 11 0-31,2 2 3 0,537-26 1 0,12 5 2 15,32 6 2-15,-238 28-1 16,14 11-3-16,27 7-3 0,-17 18-3 16,12 3-1-16,0 21 0 15,4 4 0-15,-19 4 0 16,-20 0 1-16,-14 1 7 16,-17 3 3-16,5 23 6 15,-1 4-1-15,-14 11-8 16,-6 2-3-16,-34 6-5 15,-2 10 0-15,-27 21-1 16,-15 11 0-16,-28 9 0 16,-25-2-1-16,-39-2 1 15,-17 6-2-15,-38 17-2 16,-24 12-2-16,-24 20-9 16,-22 10-5-16,-37 13-15 15,-22 9-1-15,-57-2 1 16,-30-4 1-16,-51-5 13 15,-35-6 1-15,-66-9 6 16,-26-4 3-16,-59-23 3 16,-30-4 0-16,-49-21 5 0,-28-16 1 15,-60 0 2-15,-8-7 0 16,-42 5 0-16,-9-2 0 16,-17-7-1-16,-19-2 0 15,-21 4 0-15,-2 0-1 0,-34-6 2 16,-17-11 0-1,-14-16 0-15,-40-6 0 16,-4-13-1-16,-31 2-1 0,-19 2-1 16,12-2 1-16,-15 9-1 15,5-3 0-15,6 3-1 16,-32-1 1-16,-8-14 0 16,8-7 2-16,-29-12 1 15,-1-3 0-15,-1 2 1 16,9-1 0-16,3-8 0 15,-14 9 1-15,13-7-1 16,6-5 1-16,-4-8-1 16,28-13-1-16,5-2 0 15,-9-7 2-15,19-11-1 16,23-13 1-16,6-18 0 16,6-12 0-16,30-14 2 15,-10-11 1-15,42-24 1 16,6-13 2-16,36-31 15 15,32-10 9-15,49-27 9 0,28-4 5 16,37-25 7-16,38-12-2 16,41-16-5-16,35-13-3 15,62-11-18-15,17-7-7 16,61-8-5-16,24 2-6 16,67-17-9-16,29-8-6 15,58-12-6-15,44-9 0 16,60-13 2-16,27 11 3 15,60-16 2-15,21 5 1 16,50 17 1-16,18-8 1 16,51 17 2-16,12-11 0 0,22 9 2 15,23 0 1-15,21 4 10 16,0 11 6-16,53 11 15 16,2 9 5-16,13 11 3 15,24 15-1-15,-6 16-12 16,12 13-5-16,32 15-11 15,19 13-5-15,35 26-6 16,24 23 0-16,42 49-3 16,11 23-9-16,35 54-59 15,10 38-55-15</inkml:trace>
  <inkml:trace contextRef="#ctx0" brushRef="#br0" timeOffset="66028.21">31111 33379 1322 0,'30'33'585'0,"27"28"-271"16,-11-11-193-16,-22-28-118 16,-10-9 0-16,-10-19-4 15,3-18 0-15,6-18-3 16,-2-19 1-16,8-38 1 16,-1-15 2-16,-9-52-1 15,-7-27-1-15,-11-39-3 16,-13-26-1-16,-22-27 1 15,-8-2 0-15,-18-13 3 16,2 5 2-16,2-1 0 16,-2-4 0-16,11 0 0 0,-6-2 0 15,1-9 0-15,-1-7 0 16,-7-1 0-16,2-8 1 16,-9 5 0-16,5 5 1 15,6 17-2-15,-1 15 0 16,7 29-1-16,-1 17-11 15,4 34-28-15,20 12-11 16,17 40-14-16,3 12 6 16,19 30 22-16,0 12 9 15,13 18 16-15,16 9 6 0,15 22 9 16,15 1 7-16,25 17 13 16,12 3 8-16,14 7 8 15,6 2 1-15,14 3-6 16,-8-3-4-16,25 1-9 15,5-3-2-15,8 2 5 16,22 0 0-16,-9 3 2 16,22 4-2-16,9-5-10 15,11 7-4-15,19-2-5 16,-2-7-1-16,16-2 1 16,4-6-1-16,11-3-2 15,11-2-2-15,6 3 0 16,10-3 0-16,12 0 0 15,-11 0 0-15,16 0-5 16,11-2 0-16,4 7 2 16,13 8-1-16,20 0 3 15,-4 7 1-15,15-6 1 16,-7-10 7-16,13-2 0 0,18-15 1 16,5 3-1-1,23-3-5-15,9 0-2 0,-6 0-1 16,15-2 0-16,-9-1-2 15,18 3 2-15,0 3 0 16,6-3-2-16,11 2 2 16,-8-2-5-16,6 4-1 15,0-4 1-15,4 7-5 0,9-5-6 16,-2-2-10-16,11 13-1 16,-6 0 5-16,4 9 10 15,4 7 6-15,2 4 1 16,3 8 1-16,-14 5 3 15,24 2 5-15,-30 9-1 16,33-2-1-16,6 2-1 16,-22 7-1-16,36-5 0 15,-36 4-5-15,11 9-7 16,1 1 3-16,-8 17 11 16,1-1 9-16,-9 8 8 15,-2 3 0-15,-3-3-11 16,1 4-4-16,-5-12-1 15,5 1 0-15,-36-7 0 16,10-8 2-16,-14-7 1 16,-24-16 1-16,0-8-3 15,-24-4 4-15,-40-14-1 0,-21 5 0 16,-20-5-11-16,-7 0-7 16,-21 9-4-16,6 5 0 15,-39 10 15-15,-27 5 0 16,-19 17 1-16,-25 9-1 15,-17 22-7-15,-2 22-2 16,-18 26-3-16,5 20 0 16,-7 26 2-16,-2 17 2 15,-13 36 4-15,-7 17 1 16,5 31 3-16,-7 13-1 16,9 22 1-16,-3 13 1 0,-10 20-1 15,2 2 2-15,-11 6 2 16,-5 7 0-16,-12 0 4 15,8 7 0-15,-2-1 1 16,2 5 0-16,-9-2 0 16,-12-13 0-16,-18-5-3 15,-10-13-1-15,-18-24 2 16,-10-6 1-16,-19-29 3 16,-11-9-1-16,-29-22-3 15,-15-15-4-15,-30-11-3 16,-25-6 0-16,-21-12-2 15,-12-3-1-15,-28-19-2 16,-13-8 1-16,-37-15-2 16,-16-3 1-16,-37-13-2 15,-18-2 0-15,-19-8 1 16,-20-5 1-16,-17-9 2 0,-2 4 1 16,-40-1 2-1,-3 3-1-15,-43-3-1 16,3-5 0-16,-32-18 0 0,-10-6 0 15,-16-9 0-15,-26-13 1 16,-22-2-2-16,7-13 2 16,-40-12 0-16,-30 1 1 15,137-7-1 1,233-6 0-16,2-1-1 0,-736 23 0 16,7 8 0-16,-3-4-1 0,312-7 1 15,3 11 1-15,-5-2 0 16,14 1 0-16,-14 1-1 15,-23-11-4-15,5-4-12 16,8 0-2-16,7-2 0 16,5 1 5-16,3-3 13 15,-14-1 1-15,-12-8 1 16,27-9 1-16,9-2 0 16,-7-5 3-16,33-8 2 15,-18 2 1-15,29 2 15 16,35-9 3-16,4 1 17 15,39-1 8-15,1-4 2 16,19 2 0-16,36-7-9 16,6 3-6-16,46-7-9 15,4 7-4-15,55-16-10 16,0-1-3-16,29-10-11 0,19-10-10 16,11 3-59-1,29-3-55-15,15-1-352 0</inkml:trace>
  <inkml:trace contextRef="#ctx0" brushRef="#br0" timeOffset="100080.42">3731 10150 689 0,'-2'30'245'0,"-6"21"-204"16,5 19-34-1,14 22 30-15,2 11 61 0,5 19 21 16,6 34 22-16,-11 10-25 16,9 36-57-16,-4-1-20 15,-18 1-22-15,-5 1-7 16,-10-30-6-16,8-6 0 15,16-47 7-15,4-21 6 16,5-32 9-16,1-12-1 16,8-9-5-16,19-4-8 0,30-1-10 15,18 1-2-15,42 4 0 16,11-4 4-16,37 4 21 16,41-3 7-16,49 1 27 15,24 4 4-15,72-17 1 16,18-9 1-16,67-13-18 15,34-7 0-15,49 2-6 16,27 5-7-16,9-5-5 16,8 5-7-16,-36 2-11 15,-25-4-4-15,-44 4-4 16,-32-9-3-16,-42 11 0 16,-24 0 0-16,-36 9-1 15,-14 4 0-15,-23-4 0 16,-21-4 0-16,-29-18-1 15,-17-22 1-15,-42-20-4 16,-11-6-1-16,-48-22-1 16,-13-7 0-16,-24-23 2 0,-22-19 0 15,-20-21 1-15,-16-9 0 16,-25-28 4-16,-5-18 1 16,-13-11 5-16,-6 2 0 15,-8 3 0-15,1 15-2 16,-4 9-2-16,-5 10-1 15,-7 23-1-15,-8 6-1 16,-13 17-2-16,-7 14-1 16,-11 8-3-16,-11 12-1 0,-30 21-1 15,-14 7 0 1,-48 28 0-16,-15 14 1 16,-29 21-2-16,-21 14 2 0,-44 14 0 15,-23-1-1-15,-56-2-2 16,-24-16-3-16,-26-9 1 15,-12-4 1-15,-10-22 6 16,-23 9 4-16,-10-9 1 16,-18-2 0-16,-23 4-4 15,-3-1-4-15,-35-1-6 16,6 2-1-16,-4 7-2 16,9 2 3-16,15 11 2 15,14 0 2-15,27 4 5 16,23 1 0-16,72 3 4 15,11 1 1-15,70 4-1 16,15-2-3-16,62 2-43 16,28-2-47-16,46-6-200 15</inkml:trace>
  <inkml:trace contextRef="#ctx0" brushRef="#br0" timeOffset="101283.4">16531 10467 794 0,'20'55'320'16,"15"50"-151"-16,13 72-181 15,-9 29-5-15,18 37-2 16,2-2 1-16,-4-9 11 15,-7-15 5 1,-21-29 3-16,-14-12 0 0,-31-45-1 16,-19-15-2-16,-31-24-4 15,-11-13-1-15,-11-27 1 16,7-10 2-16,26-16 4 16,16-13 5-16,30-13 21 15,11-4 12-15,30-16 18 16,19-4 6-16,40 0-2 15,27-2-5-15,53 13-8 16,26 6-2-16,57 9 0 16,30 9-1-16,60 0 0 15,8 7-4-15,84-1-17 16,21 12-5-16,64 6-10 16,33 6-6-16,4 12-2 0,14-7-2 15,3 35-2-15,6-7-2 16,-1 12-7-16,-2 4-10 15,-40-16-8-15,-10 0 3 16,-51-6 9 0,-24-2 12-16,-63-18 10 0,-32-6 1 15,-51-20 3-15,-31-16 1 16,-29-12 4-16,-22-16 1 0,-21-18 1 16,-21-10 0-1,-21-33 4-15,-11-18 4 0,-26-46 11 16,-7-15 3-16,-26-52 1 15,-9-18-6-15,-13-29-14 16,-12-28-7-16,4 7-7 16,-1 6-1-16,-15-5-3 15,-3 25-1-15,-8 9-4 16,-5-1-1-16,3 27 3 16,-7 2 0-16,-11 24 2 15,-13 7-2-15,-11 28-2 16,-15 13-1-16,-15 12-3 15,-21 12 0-15,-25 24-2 16,-14 12-1-16,-55 28 0 16,-14 17 0-16,-36 14 1 15,-31 10 1-15,-39 9 4 16,-6-2 0-16,10 9 3 31,137 2 0-31,1 0 1 0,-446-4 0 0,-42 2 2 0,-44 2 0 16,180-7 1-16,-2 3 0 15,-12 4 4-15,-6 6 3 16,-13 5 6-16,7 2 4 16,4-4 6-16,4 0-1 15,9 2-2-15,5-11-1 16,19 6-5-16,5-3-4 0,41 3-3 16,24 9-4-1,40 5-2-15,35 9-1 0,30 21-128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28:37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57927 30177 378 0,'24'-2'248'0,"38"2"-5"15,-5 9-84-15,11 17-86 16,-3 3-17-16,-6 12-19 16,5 3-5-16,-23-4 0 15,5 3 12-15,-6 3 22 16,-7 7 7-16,-3 17-6 15,-6 7-15-15,-4 25-29 16,-2 12-11-16,-7 24-10 16,-5 13-3-16,-6 18-1 15,0 15-2-15,-4 22 0 16,-5 11-4-16,-2 17-17 16,-6-2-8-16,1 7-5 0,-3-5 5 15,1 0 17-15,5 5 10 16,0 2 7-16,6 6 2 15,-2 1 6-15,3-5 3 16,-1-13 3-16,-4-13 0 16,0-29-7-16,3-13-3 15,-1-41-5-15,2-21 0 16,3-47 5-16,0-29 6 16,4-37 12-16,0-32 7 15,4-39 2-15,-2-20-4 0,7-39-12 16,-9-10-7-16,-7-37-8 15,1-9 0-15,-14-40 0 16,5-15 0-16,-5-28 0 16,0-14 1-16,1-10-1 15,3-9 0-15,-1-7 0 16,1-4 0-16,-1-5 0 16,-7 10-1-16,4 16 1 15,-4 8-1-15,11 19 0 16,-5 9 0-16,1 28 1 15,6 15 0-15,0 36 0 16,2 17 1-16,0 33 5 16,9 26 1-16,-11 31 0 15,16 22 0-15,-1 31-5 16,-2 10-2-16,-4 25-1 16,-9 17 0-16,9 28 0 15,-4 14 1-15,-10 24-2 16,10 15-2-16,-21 22-21 0,5 13-30 15,1 19-181-15</inkml:trace>
  <inkml:trace contextRef="#ctx0" brushRef="#br0" timeOffset="998.77">59659 35481 1038 0,'18'28'395'0,"17"32"-259"16,-28-17-100-16,-7-3-17 16,-24-10 0-16,-9-8-6 15,-26-4-9-15,-16-3 0 16,-34-10-3-16,-27 1-1 16,-11-6 0-16,-17 0 0 15,-11 7-3-15,-3-7 0 16,-28 11-8-16,12 2-5 0,1 11-1 15,11 7 1-15,20 10 10 16,7-1 4-16,14-1 5 16,19 0 3-16,23-1 12 15,31-3 6-15,18-5 11 16,13-1 2-16,17-7-9 16,-11 6-7-16,27-26-13 15,-5-2-3-15,9-19-4 16,13-21 0-16,12-12-1 15,10-18-1-15,6-20-1 16,1-11-1-16,17-28-3 16,2-7-1-16,18-24-1 15,2-8 1-15,-6-5 3 16,-3-5 2-16,-7 12 2 16,1 2 0-16,-7 13 0 15,-4 6 0-15,-7 11 0 16,-11 10 0-16,-10 3-4 0,-8 5-4 15,-1 11-10-15,4 17-1 16,4 27 2-16,14 9 7 16,-5 32 6-16,2 9 2 15,20 22-1-15,8 26 1 16,21 35 2-16,12 18 2 16,1 33 5-16,-22-23 1 31,-38-49 2-31,0 1 1 0,126 163-4 0,5 2 0 15,17 4-4-15,-63-74 1 16,-5-9 20-16,-12-14 17 16,-26-21 18-16,-2-2 5 0,-22-15-16 15,-16-5-16-15,-21-11-18 16,-13-13-7-16,-31-7-7 16,-20-2 0-16,-39 0-2 15,-20 5 0-15,-48 8 0 16,-12 5-2-16,-45 19-6 15,-22-2-32-15,-45 5-305 16</inkml:trace>
  <inkml:trace contextRef="#ctx0" brushRef="#br0" timeOffset="4736.16">22027 7025 1241 0,'-13'96'290'16,"-11"44"-404"-16,-35 53-190 16,-4 4 84-16,3-24 206 15,14 11 78-15,16 0 88 16,6 20 6-16,13 65-61 16,0 29-24-16,13 72-31 15,9 39-11-15,15 60-31 16,11 39-6-16,14 61 5 15,1 23 0-15,5 45 4 16,0 15 3-16,-13 23 8 0,-7 15 3 16,-19 4-3-16,-23 11-4 15,-23-4-8-15,-14-1-5 16,-17 12 0-16,0 2 0 16,-20 15-1-16,-8 7-5 15,-27 11-35-15,-15-3-38 0,-25-8-137 16,-14-11-100-16</inkml:trace>
  <inkml:trace contextRef="#ctx0" brushRef="#br0" timeOffset="5955.92">20046 26494 302 0,'-81'202'247'0,"-106"244"44"15,10-10-56 1,17-15-103-16,11-16-35 0,29-16-45 16,13-12-14-16,28-27 3 15,15-12 12-15,36-43 34 16,15-17 18-16,32-37 25 15,19-17 0-15,40-32-24 16,23-10-21-16,37-13-40 16,26-5-14-16,44 0-11 15,33-8 2-15,61 3 9 16,16-10 4-16,63-8 14 16,15-12 3-16,58-20-8 15,30-1-7-15,59-23-16 16,33-6-9-16,39-27-7 15,37-14-3-15,38-12-2 0,15-6-3 16,51 4 1-16,-1-5-1 16,36 5-6-16,21 3-1 15,23 14-10-15,16 10 1 16,30 14-3-16,-1 8 3 16,-8-8 22-16,12 1 5 15,-16-11 27-15,10-1 13 16,-53 8 16-16,16 1-1 15,-33 21-15-15,-37 7-10 0,4 17-24 16,-54 3-4-16,-58 14-21 16,-15 2-18-16,-67-8-42 15,-23-6-38-15,-50-10-23 16,-31-13-1-16,-45-11 36 16,-40-7 39-16,-48-19 42 15,-38-9 16-15,-58-34 5 16,-27-14 2-16,-53-37 4 15,-14-25 3-15,-34-46 2 16,-15-30 0-16,-30-66-4 16,-12-42-2-16,-23-63 7 15,-10-40 4-15,-10-60 10 16,-9-23 3-16,-7-59 4 16,-1-24 1-16,-3-20-7 15,-9-48-5-15,-7-43-11 16,-3-12-6-16,-14-89-7 15,-4 6-2-15,-18-39-11 16,-9-27-15-16,-10-32-40 16,6-22-16-16,-9-29-21 0,5-15 3 15,6-5 18-15,-8-6 5 16,8-2 21-16,-4 28 9 16,-9-1 24-16,3 14 10 15,-14 29 10-15,0 8-1 16,-13 60-8-16,-2 11-1 15,13 37 2-15,-2 13 3 0,11 20 39 16,-5 19 23-16,-8 38 26 16,-3 4 7-16,-10 48-19 15,-5 23-19-15,-6 43-26 16,1 32-9-16,8 58-12 16,3 20 0-16,1 52-2 15,6 24 0-15,-10 41-1 16,-12 30-2-16,-13 43-6 15,-19 15-4-15,-25 29-9 16,-8 12-6-16,-49 15-10 16,3 10-2-16,-40 19 1 15,-26 14 5-15,-9 20 13 16,-28 14 6-16,-31 25 8 16,-6 5 1-16,-49 14 5 15,3 8 0-15,-44 8 0 16,-1-5 0-16,-25 21 0 15,-25 10-1-15,-8 11-1 16,-7 11 1-16,-26 1-1 0,-22-1 2 16,17-7 3-1,-63 3 7-15,-16 2 11 0,10-2 0 16,-45 6-3-16,12 3-6 16,-1-7-11-16,-12 9 4 15,-16 6 1-15,15-4 0 16,7 6-6-16,-13-6-3 15,30-9-2-15,29 5 0 16,7-5 5-16,21 2 1 0,31 5 5 16,-20 7 1-16,49 10 2 15,12 2-3-15,36 16-3 16,33 2-3-16,36 9-40 16,38 13-136-16</inkml:trace>
  <inkml:trace contextRef="#ctx0" brushRef="#br0" timeOffset="37817.53">32431 27784 1077 0,'9'2'545'0,"-2"-6"-174"15,-3 4-452-15,-4 0-45 16,0-2 30-16,0-1 156 16,17-5 9-16,45-38-7 15,-5 22-2-15,11 2 5 16,10 0-3-16,12 4-21 15,15 3-17-15,29 6-29 16,8 0-6-16,31 1 0 16,7 3 1-16,4-10 10 15,11 4 9-15,10-7 21 16,6-6 12-16,8-4 15 0,19-5-2 16,12 0-10-16,6 5-7 15,22 4-7-15,-4 0 0 16,15 6-7-16,-11-4-3 15,24 2-10-15,12 5-5 16,14 0-1-16,25-3-2 16,4 1-1-16,-11-12-1 15,6 3-1-15,-4-2 0 16,-4-5 0-16,2 9 0 0,-17-3 0 16,1 8 0-16,-6 14-1 15,5 5-1-15,6 13-3 16,-15 7-2-16,-7 11-6 15,4 4-2-15,-12 4 1 16,1 3 4-16,-15-1 6 16,-23-8 4-16,-19 2 1 15,-17-2-1-15,-17 11-1 16,-7 6-2-16,-20 16-3 16,-10 8 0-16,-14 14-7 15,-9 6-4-15,-28 5-7 16,-19 6-5-16,-23 2-2 15,-6-2 1-15,-27-4 9 16,-3-9 6-16,-34-15 9 16,-17-7-1-16,-31 4-6 15,-11-4-2-15,-35 7-1 16,-8 4 3-16,-34 2 5 16,-6 7 3-16,-48 6-3 0,-20-2-1 15,-11 3-3-15,-35-1-2 16,-15-4 5-16,-7 2 2 15,-32-11 7-15,-23-19 0 16,14 4 0-16,-29-13 1 16,-26 10-1-16,17 14 2 15,-56 0-1-15,6 6-1 16,-13 7-2-16,-29 2-1 16,11 7 1-16,-19 0 1 0,-2-16 1 15,-1-6 0-15,9-18 0 16,-6-6 0-16,4-13 1 15,-4-3 0-15,-7-10 0 16,4-3 0-16,-8 2 1 16,4-6 4-16,-11-11-1 15,11-9-1-15,7-10 0 16,24-12-4-16,19-15 7 16,18-9 9-16,31-15 17 15,-5-13 8-15,40-20 2 16,6-9-4-16,26-19-14 15,16-7-6-15,35-11-11 16,17-5-1-16,32-6-3 16,20-4 0-16,30-11 3 15,15-3 2-15,41-10 7 16,18 4 6-16,39 0 11 16,22-2 0-16,44 0-8 15,24-7-5-15,46 0-11 0,22 5-2 16,55 8 0-16,22-2 0 15,52 9 12-15,31-2 12 16,48 20 29-16,24 17 12 16,41 19 3-16,21 19-11 15,30 32-32-15,22 19-28 16,48 58-58-16,24 30-35 16,73 71-123-16</inkml:trace>
  <inkml:trace contextRef="#ctx0" brushRef="#br0" timeOffset="44242.83">32760 1209 1202 0,'0'15'351'0,"-2"20"-418"16,2 15-5-16,10 27 114 15,1 13 21-15,11 17 30 16,-6-2 10-16,3 16-19 16,1 4-13-16,-5 19-29 15,7 25-11-15,-6 26-20 16,3 10-5-16,3 39-2 16,11 12-1-16,9 31-2 15,-3 19 0-15,3 25-1 16,-3 24-1-16,3 37 0 15,2 13 0-15,4 46 1 0,0 11 0 16,-4 24-2-16,-1 20-1 16,-1 28-1-16,0 11 0 15,8 27 2-15,0 23 2 16,-1 21 0-16,-10 21 1 16,5 29 1-16,-7-7-1 15,-6 15 2-15,2 7 0 16,-14 7 0-16,-1 4 0 15,-3 17 7-15,9 7 3 0,-4 3 3 16,6 1 1-16,7-17-7 16,-11-7-3-16,4 1-3 15,-15-5 0-15,-4-9-1 16,-1 11-2-16,-6-9-2 16,2 1-3-16,5 10-2 15,-5 1-1-15,7 10-3 16,2 0-4-16,2 5-11 15,2-7-2-15,-12-17-7 16,1-10-2-16,3-16-22 16,-7-16 4-16,6-13 12 15,3-7 9-15,-3-31 36 16,3-12 8-16,-2-23 14 16,-9-21 1-16,2-37-1 15,-9 8-6-15,4-39-12 16,1-11-2-16,-5-36 4 15,5-58 11-15,-9-35 16 16,4-40 7-16,9-55-1 0,-2-6-10 16,0-61-18-16,2-16-7 15,-7-24-7-15,5-30-1 16,-2-46-6-16,-5-25-5 16,2-46-4-16,-19-21-2 15,4-55 3-15,-2-33 4 16,0-50 3-16,8-21 0 15,8-47 0-15,3-20 0 16,5-30 1-16,-4-12-1 16,4-39 3-16,2-4 1 0,0-31 3 15,3-29 1-15,8-2 1 16,-4-12 3-16,6-36 5 16,5-9 0-16,-20-39-1 15,8-17-2-15,-14-29-6 16,-1-24 0-16,-4-29 2 15,-13-22 0-15,13-10-2 16,-11-5-2-16,3-13-3 16,-3-4 1-16,-2-20 2 15,-3 0 2-15,3 2-1 16,-2-11-1-16,-16 1-11 16,12-12-16-16,-12-4-18 15,3 0-1-15,-5-5 11 16,-2-2 14-16,0 10 21 15,0-8 1-15,0 18 1 16,4-6 2-16,-6 10-5 16,-4 9-3-16,-1 11-3 15,-4 11-5-15,0 9-19 16,-2 7 0-16,0 38 2 0,11-32 1 16,4 9 27-16,-6 13 3 15,4-16 0-15,-9 73 1 16,-4 4 0-16,6 7 0 15,-4 31-1-15,0-12 0 16,7 57 1-16,4 14-1 0,9 32 2 16,4 20 0-1,9 35 0-15,6 14 0 0,7 38-1 16,5 16 0-16,-1 40 1 16,3 23-1-16,4 42 1 15,-2 22 0-15,2 38 2 16,0 14-1-16,2 34-9 15,0 12-43-15</inkml:trace>
  <inkml:trace contextRef="#ctx0" brushRef="#br0" timeOffset="52849.13">53075 4566 1326 0,'26'28'443'0,"-4"27"-431"16,-22 48-24-16,0 22 0 15,-11 41 9-15,24 25 5 16,11 28 18-16,16 19 7 16,-10 40 13-16,-6 20 2 15,-2 53-12-15,0 27-6 16,4 60-17-16,7 31-5 15,11 59 0-15,9 19 0 16,8 71 0-16,-2 23 1 0,5 58-3 16,-8 32 0-1,17 38-4-15,-1 30-3 0,5 40-5 16,-5 32 1-16,-2 25 0 16,-7 15 1-16,1 17 2 15,8 10 1-15,-15 18 3 16,7 1 1-16,-18 13 3 15,-13-35-1-15,-9 22-2 16,-11-41 1-16,-18-1 0 16,-14 16 0-16,-21-108 2 15,-15 27 1-15,-1-86 4 16,1-39 3-16,4-24 19 16,12-64 15-16,13-57 39 15,4-28 16-15,35-59 4 16,11-20-9-16,33-49-35 15,31-16-16-15,28-45-22 16,24-15-6-16,39-39-4 16,21-26-1-16,51-29-2 0,23-16 0 15,55-25-5-15,8-12-1 16,42-21 0-16,39-14 0 16,16-4 0-16,39 5 2 15,6-16 0-15,3 4 1 16,13-19 6-16,-11-7 1 15,-18-35 14-15,-8-6 9 0,-38-44 2 16,-30-20 1-16,-24-22-14 16,-46-41-12-16,-40-53-12 15,-17-35-5-15,-58-86-7 16,-3-17-4-16,-49-59-7 16,-19-50-2-16,-42-49-4 15,-18-54-2-15,-30-71 3 16,-9-27 4-16,-17-69 8 15,-16-20 7-15,-4-39 8 16,-12-15-1-16,-3-26 4 16,-3-25 1-16,5-19-1 15,-3-14 0-15,3 3-1 16,11-20 0-16,6-30 0 16,7-14 1-16,10-48 0 15,3 15 0-15,-4-10 1 16,6-7 1-16,-2 11-1 15,0 35-1-15,8-16 0 16,1 18-1-16,11 22-1 16,-14-35-12-16,20 59-26 0,5-4-19 15,-1 13-24-15,16 13 8 16,-15 17 19-16,-10 22 18 16,-7 36 22-16,-12 21 7 15,-13 38 6-15,-3 19 2 16,-19 31 1-16,-11 15 1 15,-32 33-1-15,-32 13 0 16,-12 36 0-16,-12 14-1 16,-12 29 1-16,6 13 0 15,-35 40-1-15,-25 19 1 0,-8 42-2 16,-19 29-1-16,-18 36 0 16,-12 34-2-16,-29 41 0 15,-5 28 0-15,-36 45-1 16,-1 21-1-16,-9 42 1 15,-29 13-2-15,-6 28 3 16,-16 9 0-16,-43 22 0 16,4 5 2-16,-22 12-3 15,3 5 1-15,-14 9 1 16,16 6 0-16,-3 20 1 16,-6 3 0-16,26 16 1 15,-15 16 2-15,10 11-43 16,-17 18-177-16</inkml:trace>
  <inkml:trace contextRef="#ctx0" brushRef="#br0" timeOffset="60792.37">7973 17720 1200 0,'-4'-7'403'15,"-9"-13"-417"-15,-5 3-1 16,-21-16 18-16,8-4 18 16,-4-18 53-16,9-8 18 15,6-10 12-15,-8-14-2 16,12-12-13-16,-4-4-15 16,12-8-35-16,10-3-14 15,0-22-20-15,18-4-3 0,13-16-1 16,13-10-2-1,30-3-7-15,3-8-7 0,20-9-10 16,1-3-1-16,19-1 5 16,8 2 5-16,15-3 6 15,16-6-1-15,10 7-5 16,12 3-2-16,19 12-4 16,5 13 1-16,30 9 2 15,3-3 1-15,14 12 8 16,14 2 4-16,-2 10 6 15,9 12 3-15,4 12 1 16,6 1 1-16,7 9 0 16,2 1 2-16,14 10 2 15,-5 8 0-15,15 15-3 16,14 10 0-16,1 16-1 16,5 10 0-16,16 13-1 15,-14 4 0-15,11 6-3 16,5 5-1-16,-7 11-1 15,6 5 0-15,-4 1 0 16,-10 3 1-16,5 2 0 0,-8 4 0 16,-2 7 0-16,7 6 0 15,-12 14 0-15,12 10 0 16,3 9 0-16,-8 3-1 16,1 10-1-16,5-4 1 15,3 9 1-15,0-2 0 16,2-7 2-16,-9 0 4 15,-6-9 8-15,12 0 3 16,-1-6 6-16,-5 6 0 0,14 3-2 16,-1-7-1-16,18 2-3 15,4-5-2 1,14-8-2-16,-1-2 0 0,3-2 0 16,15-10 1-16,2-1 1 15,2-5-2-15,5-15-2 16,-5 2-2-16,18-13-3 15,6 4-2-15,12-6-1 16,10 0-1-16,-15-5-1 16,15-1 0-16,11 1 0 15,5-4-1-15,19-2-1 16,5 0-1-16,0-7 0 16,8 0 0-16,9-8 0 15,-8-8 2-15,1-3 0 16,-3-3 1-16,-5 1 2 15,-5-5-2-15,7 0 1 0,0 2-2 16,9-2-2-16,-2-3 0 16,4-12-1-16,-7-13 1 15,-12-16 2-15,-1-11 0 16,-17-19 1-16,2-3 1 16,-13-15 0-16,-3-5-1 15,-1-6-1-15,-9-8 0 16,-5-5 2-16,-4 0 2 15,-13-1 2-15,-7 4-1 0,-9-4 4 16,10-3 4-16,-21-5 20 16,14-4 8-16,-9-5 9 15,-9 1 5-15,11 3-7 16,-6 1 1-16,-5 11 3 16,-4 6-1-16,-27 18-15 15,-12 11-10-15,-32 17-18 16,-10 9-8-16,-9 13-13 15,-13-2-13-15,-20 2-34 16,-19-6-21-16,-23 0-54 16,-10-1-29-16,-25-1-111 15,-4 6-126-15</inkml:trace>
  <inkml:trace contextRef="#ctx0" brushRef="#br0" timeOffset="61344.66">50302 9013 1333 0,'9'-11'538'0,"-11"-13"-295"16,13 11-268-16,2 13-88 15,-6-2-12-15,43-3 13 16,20-1 36-16,40-3 67 15,27-2 16-15,23 0 28 16,2-2 5-16,35-4 3 16,5 1-6-16,8 1-25 15,7 0-7-15,-9 4-5 16,2 0 1-16,0 4-1 16,-6 5 0-16,-11 4 0 15,-14 7-2-15,-14 8-1 16,-10 3-1-16,-26 13-1 15,-19 0 0-15,-38 15 0 16,-22 2-1-16,-43 9 0 16,-14 11-1-16,-39 11 2 15,-19 5 1-15,-43 15 2 16,-8 2 1-16,-11 8 0 16,-2 7 1-16,7 18 0 0,-6 9-13 15,-12 21-140-15,-2 9-214 16</inkml:trace>
  <inkml:trace contextRef="#ctx0" brushRef="#br0" timeOffset="68264.71">57905 28811 584 0,'18'37'272'0,"15"51"-122"16,-7 10-64-16,-11 10-67 16,-15 10-11-16,-17 18-7 15,2 21-1-15,-20 29 0 16,-1 9-1-16,-3 46-1 0,-22-4-2 15,-14 43-18-15,-12 33-24 16,-10 40-69-16,-8 28-31 16,-2 39-56-16,8-2 10 15,10 23 68-15,25-4 34 16,33 1 127-16,23-6 56 16,34-23 64-16,20-6 23 15,52-50-17-15,12-5-15 16,37-66-21-16,4-30-3 15,20-61-7-15,15-42-11 0,26-53-25 16,9-30-15-16,5-44-24 16,-5-20-8-16,7-26-13 15,-3-9-5-15,-10-22-7 16,4-11-4-16,-26-12-3 16,-1-14-1-16,-21 6 0 15,-15 12-1-15,-21-9 0 16,-16-1-1-16,-5-19-2 15,-1-15-1-15,-8-26-1 16,14-23-3-16,-21-50-4 16,-6-30-1-16,-22-44 1 15,-15-11 2-15,-11-18 5 16,-9-2 0-16,-7-2 2 16,-1-5 1-16,-5-8 0 15,-9 9 0-15,-2 4 1 16,-7 4 0-16,-13 16-5 0,-2 4-2 15,-19 26-11 1,-21 20-7-16,-19 46-25 0,-20 24-14 16,-43 37-40-1,-12 22-23-15,-34 33-40 0,-12 9 0 16,-39 28 44-16,-11 14 30 16,-28 12 70-16,-9 12 21 15,-11-3 22-15,-9-4 15 16,-6 6 16-16,-25-14 0 0,12 8-14 15,-23-3-14-15,-36-19-215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30:47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23604 4393 1049 0,'-4'-16'329'16,"-5"-27"-360"-16,0 8 12 0,9-9 40 16,7-7 19-16,10-12 39 15,14-7 18-15,8-11 11 16,7 4-7-16,18-2-34 15,4 7-18-15,21-7-26 16,14-2-4-16,27 5-4 16,8-3-1-16,15 4-6 15,9-4-3-15,13 9 0 16,5 2-1-16,23-2 2 16,8 5 0-16,16 3 0 15,8 3-1-15,25 15-2 16,3 18-1-16,13 9 3 15,24-1-1-15,2 25 1 16,9-5 0-16,31 15-1 16,-3 18-1-16,20 16-2 15,18 10-1-15,-9 25 1 16,19 8-1-16,-3 20 0 0,-8 10 0 16,18 23 1-16,-19 11-1 15,10 17 0-15,1 13-2 16,-12 42-1-16,12 15 1 15,-16 47 0-15,13 21-1 16,0 31 1-16,-9 28-7 16,3 20-4-16,-20 0-2 15,-28 13 1-15,-3 7 5 16,-26 43-1-16,-7 20-1 16,-8 31-2-16,-20 17 0 0,-24 12 6 15,-5 21 4-15,-30 18 0 16,-4 6-1-16,-14 11 1 15,-13-4 0-15,-11 22 3 16,-15 17 0-16,-26-2 1 16,-14 3 1-16,-28-12-1 15,-11-13 2-15,-10-11 2 16,-17 25 1-16,-19 10 5 16,-8 15-2-16,-29 25 0 15,-11-22 1-15,-11 11-4 16,-18-7 1-16,-6 7 0 15,2 10 0-15,-24-6 0 16,-2 5-1-16,-22-20-1 16,-20 0 0-16,-24-14 2 15,-15-17 1-15,-9-2 2 16,-5-11 1-16,-14-13 2 0,-23-2-1 16,-19-29 0-1,-7-11-2-15,-31-24-7 0,3-21-2 16,-27-29-2-16,-17-36-1 15,-4-54 0-15,-8-15 1 16,-42-55 0-16,1-18 1 16,-30-41 0-16,-5-31-1 15,0-50 0-15,-33-28-1 16,5-49-3-16,-24-18 1 16,0-52 1-16,-5-15-1 0,-6-46 3 15,2-33 0-15,-11-42 0 16,-2-28 0-16,-5-48 2 15,-6-31 1-15,0-42 5 16,8-26 2-16,10-32 2 16,17-10 0-16,17-23-1 15,16-14-1-15,4-22-1 16,13-8-1-16,0-42 0 16,20-13-1-16,22-51-1 15,2-30-1-15,40-46-1 16,-5-22-1-16,17-28-1 15,25-9 0-15,31-3 0 16,10 16 0-16,46-7 1 16,18 5 1-16,13-2 2 15,28-16 1-15,31 7 1 16,16-14 0-16,19 1 0 16,13-5-1-16,16-17 0 0,-1 28 1 15,34-59 0 1,-1-4 2-16,12-7 6 15,27-37 6-15,21 30 15 0,17 10 6 16,37 21 7 0,9 18 4-16,27 43-2 0,14 14-3 15,14 11-10-15,0 12-9 16,28-8-12-16,5-11-3 16,13 9 4-16,4-7 6 0,11 27 9 15,7 15 3 1,13 15-3-16,6 24-3 0,24 20-9 15,16 22-4-15,37 46-7 16,22 15-5-16,13 53-7 16,18 26-1-16,19 37-6 15,20 31-2-15,22 44-9 16,20 23-11-16,24 65-43 16,23 30-37-16,102 96-113 15,39 75-247-15</inkml:trace>
  <inkml:trace contextRef="#ctx0" brushRef="#br0" timeOffset="52064.05">33268 22605 699 0,'54'20'395'15,"47"10"49"-15,-15-3-308 16,-3-3 4-16,-15-9-26 15,-9 0-57-15,-2-1-6 16,-22-3-16-16,-5-5-18 16,1 3-3-16,-24-3-10 15,10 8-4-15,-19 1-4 16,-11 5-1-16,-16-5 0 16,-10-4 2-16,-18-4 3 0,-15-10-1 15,-27 3-2-15,-15-2-3 16,-39 2-16-16,0 7-7 15,-14 6-6-15,-10 2 1 16,-3 7 15-16,-19 4 6 16,-13 12 11-16,-1 3 2 15,-17 18 0-15,-6 0 1 16,-16 5 0-16,-13-5 1 16,-20-11 0-16,-12-6 0 15,-19-16-1-15,-14 3-1 16,-8-12 1-16,-3 1-1 0,-29-1 2 15,13-8 1-15,-20-3 2 16,0-3-1-16,16-12-2 16,-13-2 4-16,26-9 6 15,-1-6 5-15,-5 2 2 16,27 0-2-16,-3-3-9 16,12 3-4-16,44 7-3 15,-4-3-1-15,37-4-3 16,18 2-1-16,30-6-1 15,23-3 1-15,36 3 3 16,22-1 1-16,22-10 0 16,3 1-1-16,4-7-1 15,2-6 0-15,6-1 1 16,3-8 1-16,0-14 2 16,-3-11 1-16,-1-23 2 15,-8-10 1-15,8-18-1 0,-5-13-1 16,-5-13-3-1,-1 0-1-15,-21-6-3 0,1 3-2 16,-9 3-4-16,9 3-3 16,6 12-2-16,9 5 0 15,20 23 3-15,10 8 4 16,27 27 7-16,11 8 4 16,24 19 6-16,9 9 0 15,41 8-2-15,21 12-2 0,31 4 0 16,21 8 3-1,15 3 14-15,18-2 6 0,19 4 14 16,15 0 6-16,16 2 7 16,4 0 1-16,20-4-11 15,11 0-9-15,28-9-19 16,7 0-9-16,33 5-7 16,2-7-2-16,7 0 0 15,12-5 0-15,5-8-1 16,9-5-2-16,9 1-2 15,1 4-1-15,19 4-2 16,-8 4 3-16,10 7 1 16,8-2 2-16,-2 7 1 15,5-5-1-15,-1-4-4 16,-6-1-3-16,-5-10 2 16,-10 4 0-16,-27 3 6 15,-13-8 2-15,-35 1 2 0,-11-11 0 16,-35-11 0-1,-13 4-1-15,-24 0 0 0,-15 12-1 16,-7 16-1-16,-20 5-1 16,-26 22-5-16,-18 11-1 15,-19 18-3-15,2 19 1 16,-13 22 0-16,-1 15 2 16,-19 29 4-16,-13 11 2 15,-4 37 7-15,-3 22 5 16,3 39 9-16,-1 16 2 15,-3 28-4-15,-1 7-3 0,9 17-9 16,-9 11-5-16,4 9-40 16,5 9-85-16</inkml:trace>
  <inkml:trace contextRef="#ctx0" brushRef="#br0" timeOffset="59857.29">37967 5731 858 0,'20'-7'388'0,"21"-24"-62"16,-1-8-342-16,6-5-4 16,2-19 29-16,18-16 35 15,8-11 21-15,12-26 26 0,14-7 1 16,12-6-11-16,6-4-15 16,27-8-28-16,6-5-10 15,26-3-13-15,20 4-4 16,7 3-4-16,19 8-1 15,14-1-1-15,-5 5-2 16,33 3-2-16,4 0-1 16,16 9-8-16,22 0-1 15,6 15 2-15,4 13 1 0,34 20 4 16,-8 11 3-16,6 35 2 16,21 13 0-16,-7 46 3 15,16 22-3-15,4 42-2 16,-8 25 0-16,6 32 5 15,-5 23 1-15,8 29 3 16,-17 14-2-16,-5 34-4 16,3 15-1-16,-14 40 1 15,8 31 2-15,4 32 6 16,-12 25 5-16,6 45 8 16,4 25 2-16,-11 57-2 15,5 32 0-15,-11 66-4 16,-11 20-4-16,-13 41-2 15,-16 5-4-15,-30 6-2 16,-20 7 1-16,-46 5 2 16,0 10 1-16,-29 22 4 15,-6 15 5-15,-13 27 4 16,-31 4 2-16,-30 14-4 16,-18 14-6-16,-26 16-7 0,-25 2-7 15,-36-6-4 1,-18-9 1-16,-53-20-2 0,-17-13 1 15,-42-22-2-15,-32-18-1 16,-21-34-1-16,-25-16-1 16,-34-20 1-16,-17-10 0 15,-30-14-6-15,-12-2-8 16,-26-19-3-16,0-16-2 16,-52-31-5-16,-3-28 2 15,-32-54-1-15,-5-29 3 16,-15-66 10-16,-20-33 3 15,-20-70 0-15,-15-33-2 0,-10-72-4 16,3-41 2-16,-6-71 9 16,7-43 3-16,-5-64 4 15,2-28 1-15,1-55-2 16,-3-20 0-16,6-55-1 16,-8-43-4-16,7-60-3 15,-3-36 0-15,9-65 0 16,7-25 2-16,22-73 5 15,3-39-1-15,10-64 0 16,13-26 0-16,26-37-5 16,0-15-3-16,40-31-2 15,-1-12 2-15,23-42 4 16,8-17 3-16,20-30-8 16,17-28-6-16,29-31-1 15,18-2-1-15,36-27 8 16,12 1 3-16,48-3 2 15,10 25 1-15,49-32 8 0,22 12 2 16,22 11 0-16,15-16 0 16,24 57-4-16,20 3 5 15,24 34 11-15,30 7 5 16,27 31 5-16,15 20-1 16,44 19-1-16,7 24 1 0,41 33 6 15,9 9 3-15,41 32-1 16,20 30-2-16,20 47 4 15,31 42-2-15,15 63-1 16,15 27-2-16,42 70-8 16,2 26-2-16,35 63-6 15,9 42-12-15,30 64-37 16,7 44-27-16,31 67-76 16,22 46-66-16</inkml:trace>
  <inkml:trace contextRef="#ctx0" brushRef="#br0" timeOffset="62293.47">51494 5183 1427 0,'22'-28'500'16,"15"-27"-416"-16,-4-19-154 16,4-29 0-16,22-44 36 15,18-26 30-15,41-37 60 16,15-5 14-16,43-17-4 15,16-5-7-15,34 1-15 0,13 4-13 16,32 9-21-16,20 10-5 16,25 16-2-16,36 13-3 15,23 33-2-15,19 15-2 16,37 31-4-16,12 26 1 16,27 49-2-16,25 34-1 15,24 60 1-15,16 25 1 16,21 65 1-16,-4 36 1 15,26 71-2-15,-15 43 0 16,12 77-1-16,-5 26 0 0,-18 75 1 16,6 41 1-16,-30 60 0 15,-20 30 0-15,-24 57-1 16,-31 16 1-16,-30 52 0 16,-23 24 1-16,-45 61 0 15,-22-15 0-15,-50 109 0 16,-12 29-4-16,-58 51-16 15,-36 67-8-15,-59-30-12 16,-37 17-5-16,-39-9 10 16,-12 5 3-16,-36-18 8 15,-31-6 7-15,-36-23 5 16,-34-21 5-16,-55-22 6 16,-33-20 1-16,-55-21-46 15,-30-47-21-15,-50-24-37 16,-10-24-7-16,-52-78 47 15,-20-12 24-15,-19-107 39 16,-20-52 8-16,-15-88 27 0,-3-49 4 16,-26-110 25-16,4-52 6 15,-23-106-13-15,6-56 2 16,-16-84-9-16,12-47-3 16,-9-83-10-16,-5-44-6 15,3-85-20-15,-20-42-7 16,17-80-9-16,5-40-4 15,13-79-4-15,15-40-1 16,27-61 0-16,8-45 3 0,33-51 4 16,20-31 4-16,35-55 3 15,7-14 1 1,47-21-3-16,12-34 2 0,37-16 3 16,15-18 1-16,53-21 6 15,15 6 4-15,44-23 4 16,35-6 2-16,28-14 6 15,29-9 4-15,35 8 22 16,19 3 18-16,40 26 20 16,20 8 13-16,21 38 1 15,25 24-6-15,26 38-17 16,9 32-14-16,32 52-18 16,5 38-12-16,20 79-12 15,15 43-7-15,33 86-25 16,8 42-23-16,51 76-113 15,24 42-141-15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32:07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11063 33736 807 0,'20'4'419'15,"30"-2"-85"-15,22-2-233 16,38-2-145-16,6-2-20 16,22-3-13-16,9-4 7 15,1 0 43-15,19-4 15 16,19 0 31-16,-11 8 14 0,33-4 17 15,-2 2 2-15,20-6-16 16,21-7-13-16,5-6-16 16,15-1-4-16,7 5-3 15,15-2 1-15,13 8 1 16,20 1 3-16,11-3 35 16,0 0 16-16,17-8 33 15,0-3 7-15,18 3-18 16,11-3-14-16,22 5-31 15,0 0-12-15,19-5-15 16,16 5-4-16,15-1 0 16,18 1-1-16,21 13 1 15,3 2-1-15,26 15 1 16,9 7 2-16,17 7 4 16,4 8 2-16,1 0 0 15,6 9-2-15,16 5-5 16,-1 6-1-16,7 4-1 15,22 3 1-15,18 4-1 16,21-5 0-16,27 5 0 0,-15-2 1 16,3 6-1-16,1 5 0 15,13 4 0-15,11 7 0 16,6 1 1-16,5 6 0 16,-2-1 12-16,4-6 7 15,13-5 7-15,-5-9 0 16,27-15-11-16,9-6-8 15,15-16-7-15,5 1-1 16,-1-14 3-16,-1-7 4 0,-10-1 11 16,9-7 4-16,-12-12 4 15,-17 3-2-15,-3-13-8 16,8 0-4-16,-8 2-2 16,12 0-1-16,-15 12-2 15,-15-1 0-15,-17 4-5 16,-14-4-2-16,-24 2 0 15,-21 7 0-15,-36-11 1 16,-35-2 0-16,-48-16 1 16,-24-4-1-16,-59-15 0 15,-14-1 0-15,-58-10 1 16,-18-11-1-16,-55-12 0 16,-26-12 0-16,-39-27-5 15,-27-25-1-15,-32-52-1 16,-20-34 0-16,-42-62 5 15,-15-30 2-15,-33-64 3 16,-7-26 3-16,-19-52 1 0,-1-23-1 16,-5-48-2-16,-12-26-4 15,-4-35-6-15,-7-10-5 16,-7-28-5-16,1-8-3 16,9-4 2-16,-5 6 5 15,11 14 5-15,0 14 3 16,0 38 2-16,-3 7 0 15,1 47-12-15,2 25-5 16,-11 52-8-16,13 42-4 16,-19 59 7-16,-7 35-2 0,-7 55-7 15,-15 15-4-15,-13 44-11 16,-15 15 1-16,-27 40-3 16,-26 13 1-16,-33 37 5 15,-13 19 2-15,-59 23 5 16,-31 26 6-16,-35 13 10 15,-28 9 6-15,-44 26 12 16,-15-7 3-16,-49 25 9 16,-32 0 7-16,-25-5 14 15,68 0 9 1,213-19 25-16,0 1 6 0,-692 54 2 16,-16 1-7-16,-63 3-28 15,280-25-12-15,-30 1-14 16,-18 2-2-16,-22-3-2 15,-4 3-1-15,-24-9 2 16,-36 2-1-16,-30-6-4 16,18-12 2-16,-46 5-7 0,10-4 0 15,-28-3-1-15,-15 5-3 16,-18-2-3-16,-9-9-4 16,-8 9-10-16,-9-7-7 15,2 6-4-15,-2 5 1 16,4 0 5-16,3 11-1 15,6 7-13-15,2 8-6 16,31 16-13-16,-11 4-5 16,15 9 4-16,0 2 6 15,16-9 17-15,0-2 15 16,52-9 17-16,26-2 5 0,-4-6 3 16,49-3 1-16,16-6 0 15,-19-1 3-15,108 6 15 16,-27-6 12-16,48 5 22 15,57-2 5-15,3 3-9 16,65-4-12-16,50-5-23 16,29 10-9-16,59-6-8 15,24 8-3-15,70 5-5 16,22 2-7-16,53 7-13 16,30 11-9-16,44 25-14 15,27 14 1-15,52 31 6 16,26 17 6-16,42 29 17 15,10 19 3-15,36 36 9 16,7 6 3-16,16 39 2 16,10 14 0-16,19 19 3 15,7 22-1-15,5 9 1 16,3 8-1-16,-8 19 2 0,-13 3 0 16,-2 27 2-16,-14 0 0 15,-10 13 0-15,-1 0 1 16,-10 0 9-16,-1 0 12 15,-8 0 22-15,-7-11 10 16,-2-5 5-16,-4-10-6 0,-5-29-8 16,3-8 1-16,-12-36 6 15,10-17 8-15,-10-42 2 16,-4-10-9-16,0-45-21 16,0-19-27-16,1-29-128 15</inkml:trace>
  <inkml:trace contextRef="#ctx0" brushRef="#br0" timeOffset="7590.66">44471 28255 1045 0,'39'-13'413'15,"36"-9"-247"-15,1 9-130 16,-1 6-16-16,-3 9-9 16,-4 9-7-16,0 11-4 15,-2 0-2-15,4 11-2 16,0 4 1-16,2 11-2 15,-4 7-4-15,2 22-25 0,0 8-17 16,-6 24-27 0,1 21-7-16,-19 14-1 0,-6 14-3 15,-12 28-33-15,-6 9-15 16,-11 22-11-16,-2 6 13 16,-9 0 64-16,0-4 34 15,6 5 82-15,3-10 31 16,-9 5 44-16,-4-2 12 15,-5-5-19-15,-4 5-18 0,-14-13-40 16,-8 8-19-16,-28-23-25 16,-9-12-8-16,-18-22-11 15,-11-27-14-15,-6-26-7 16,-3-23 1-16,10-39 11 16,5-12 14-16,1-39 13 15,0-15 4-15,9-44 2 16,-1-27 1-16,27-38 1 15,2-32 1-15,7-23 4 16,6-12 0-16,-4-17-5 16,4-2-4-16,9-11-7 15,9-2-3-15,6-9 8 16,11 0 8-16,18 4 12 16,6 0 5-16,18-2 8 15,13 9-1-15,22 13 10 16,7 11 2-16,19 33-1 15,15 13 3-15,20 39-3 16,5 23 1-16,13 43-4 0,-9 22-12 16,-3 43-49-16,12 25-58 15,-2 40-355-15</inkml:trace>
  <inkml:trace contextRef="#ctx0" brushRef="#br0" timeOffset="10779.05">49632 23367 861 0,'38'-15'331'15,"27"-18"-190"-15,1-11-161 0,8 5-2 16,10-9 11-16,10 2 6 15,20 0 24-15,4-3 12 16,26-3 22-16,-1-1 5 16,12 3-6-16,5 6-11 15,-9 7-29-15,18 8-12 16,8 12-12-16,1 8-4 16,10 18 2-16,-6 8 2 0,2 19 10 15,6 7 2 1,1 19 0-16,-3 14 0 0,-9 12-1 15,-14 6 0-15,-12 2 2 16,-6-1 4-16,-18 3 5 16,-11-4 1-16,-17 18 1 15,-16 8 0-15,-15 18-1 16,-6 16-2-16,-16-1-3 16,-9-4-2-16,-14-3-4 15,-15 1-1-15,-27 4-1 16,-14-6 0-16,-34-9 1 15,-8-14 1-15,-32-19 0 16,-20-4 1-16,-28-20 1 16,-13-7 0-16,-14-11 0 15,-17-4-1-15,-18-11-1 16,-12-9 0-16,-8-24 0 16,1-6-2-16,-9-25-11 15,-15-17-9-15,6-24-25 16,-24-17-18-16,2-21-10 15,0-14 0-15,-8-14 17 0,19-15 19 16,22-18 21-16,29-6 10 16,24-9 17-16,32-5 18 15,33-8 42-15,12-4 18 16,38-7 19-16,14 2-5 16,31 2-29-16,17 9-16 0,31 5-27 15,17-1-11-15,29 25-28 16,17 12-34-16,26 36-153 15</inkml:trace>
  <inkml:trace contextRef="#ctx0" brushRef="#br0" timeOffset="11480.57">51450 25445 1742 0,'30'-11'541'16,"34"-13"-691"-16,-14 7-71 15,9 10 19-15,5 3 25 16,28 10 109-16,15 5 65 15,12 11 41-15,14 4 18 0,18 7 13 16,-4 5 1-16,8 12-36 16,-10 11-19-16,-25 29-18 15,-8 15-3-15,-20 26-2 16,2 12 0-16,-22 12 1 16,3 5 0-16,-27 15 0 15,-24-2 0-15,-13-2 0 16,-26-11 1-16,-25-33 4 15,-10-2 3-15,-42-27 15 16,-20-10 6-16,-48-7 5 16,-30-26-1-16,-31-14-13 15,-5-3-5-15,-23-17-6 16,-14-7-2-16,-4-25 0 16,-5-20 0-16,-4-33 0 15,13-14 0-15,18-27 3 16,0-18 2-16,24-28 3 15,6-11 2-15,7-40 2 16,26-4 1-16,25-21-1 0,19-12-1 16,33 13-3-16,2-3-3 15,33 18-5-15,15 12-13 16,31 24-84-16,24 11-109 16</inkml:trace>
  <inkml:trace contextRef="#ctx0" brushRef="#br0" timeOffset="12345.56">49573 27258 1492 0,'18'-22'530'0,"17"-21"-423"15,0-1-140-15,4 9-12 16,16-5 8-16,11 1 0 16,28 8 27-16,4-1 0 15,27 10 3-15,15 6 3 16,22 8 5-16,11 8-2 15,16 15-26-15,-1 9-18 16,16 24-26-16,8 18-1 16,-2 17 23-16,5 16 15 0,-20 23 30 15,-3 12 5-15,-10 13 9 16,-9 10 6-16,-15 3 13 16,-20-11 6-16,-24 4 8 15,-9 0-1-15,-26-4-10 16,-7 5-6-16,-22-3-12 15,-2-9-5-15,-34-2-7 16,1 5-2-16,-39-3-4 16,-22 0 0-16,-20-8-3 15,-24-14-3-15,-8-8-6 16,-23-13 1-16,-30-5 2 16,-22-9 5-16,-8-19 8 15,-12-16 2-15,-9-34 8 16,-8-21 1-16,-7-36 2 15,3-21-1-15,8-23-2 16,9-20 1-16,2-20 4 16,4-15 0-16,32-33 2 0,7-11-1 15,30-22-3-15,17-11-1 16,13-6-2-16,13-3-1 16,24 3 8-16,14 6 7 15,30 18 19-15,11-2 8 16,32 19 1-16,14 11-7 15,29 26-23-15,21 29-19 16,20 33-57-16,20 17-34 0,37 51-126 16,18 24-180-16</inkml:trace>
  <inkml:trace contextRef="#ctx0" brushRef="#br0" timeOffset="37524.06">2978 25822 1005 0,'5'92'334'16,"-5"122"-341"-16,13 25-2 15,-9 26-4-15,9 13-5 16,13 38-139-16</inkml:trace>
  <inkml:trace contextRef="#ctx0" brushRef="#br0" timeOffset="37922.62">2739 25907 1442 0,'18'-43'472'0,"4"-60"-517"16,11-3-16-16,-7-16 33 15,0-3 31-15,14-6 78 0,-7-3 15 16,19-4-5 0,3 5-18-16,2 16-34 15,-9 17-15-15,-11 38-35 0,-2 19-13 16,7 43-15-16,13 24 0 16,32 74 10-16,18 49 4 15,31 70 15-15,6 24 5 16,1 6 3-16,-10-17 0 15,-30-42-126-15,-24-19-189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09:51:21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5869 24918 1407 0,'11'0'520'0,"22"-16"-401"15,4-6-41-15,17-22 0 16,1-19-17-16,2-27-26 16,7-21-5-16,10-23-22 15,7-2-5-15,24-13-1 16,7-4 1-16,32 2 0 16,19-2-1-16,20 19-1 15,17 16-3-15,10 28-8 16,5 13-3-16,4 36-10 15,-5 4-2-15,5 23-2 0,7 21 1 16,8 24 4-16,7 10 2 16,13 31 9-16,9 1 3 15,8 23 5-15,7 18 3 16,5 22 1-16,-9 15 2 16,-16 22 2-16,-8 15 0 15,-25 22 0-15,-15 16-3 16,-17 30-3-16,-16 11-3 15,-17 31-3-15,-15 17-3 16,-31 25-2-16,-5 15 0 0,-34 8 1 16,-10 5 1-16,-19 11-18 15,-13 0-6-15,-26 8 0 16,-7-21 1-16,-29 26 19 16,-23-7 6-16,-23-21 0 15,-25 6-4-15,-30-70-36 16,-16-29-33-16,-54-56-32 15,-8-33-15-15,-30-64-12 16,-23-37 17-16,-15-59 17 16,-17-26 16-16,-25-47 44 15,3-12 9-15,10-31-28 16,1-16-33-16,6-39-83 16,11-24-33-16</inkml:trace>
  <inkml:trace contextRef="#ctx0" brushRef="#br0" timeOffset="183.56">7189 29203 477 0,'-127'-169'346'0,"-162"-201"28"0,7 7-68 16,28 17-123-16,15 19-53 16,24 27-70-16,14 3-15 15,26-1 14-15,-1-9 23 16,39-8 33-16,23-35 10 16,33-31-32-16,30-14-27 15,36-5-42-15,4 32-22 16,48 50-20-16,31 34-18 0,55 38-66 15,39 21-61-15</inkml:trace>
  <inkml:trace contextRef="#ctx0" brushRef="#br0" timeOffset="9327.37">53101 34951 437 0,'13'4'200'0,"13"7"-75"16,7-4-20-16,-4 0-10 0,4 1-3 16,-7 1-10-16,-4 9-9 15,-5-1-17-15,-6 9-10 16,-6 5-21-16,-5-5-9 16,-7-2-12-16,0 1-3 0,3-12-1 15,0 0 1-15,4-24 9 16,2-18 12-16,0-41 26 15,13-13 8-15,-6-42 0 16,11-21-9 0,15-16-23-16,-7-16-9 0,16-6-10 15,-11-4-1-15,2-14-1 16,9-8-1-16,4-2 3 16,15-5 4-16,12-11 13 15,6 3 3-15,4 1 2 16,12 10-4-16,-18 19-11 15,19 11-5-15,18 24-3 16,-6 18 0-16,21 28-3 16,-13 18 0-16,-2 28-4 15,-8 13-3-15,10 33-8 16,7 15-1-16,6 29 1 16,14 16 1-16,-16 32 2 15,-4 15 0-15,-22 31-1 16,-9 20 2-16,-13 26-1 0,-11 13 1 15,-7 13-6-15,-6 14-4 16,-11 12-2-16,-6 3 1 16,-14 18 6-16,2-3 4 15,-19 0 6-15,0-4 1 16,-11-12 4-16,-7-12 1 16,-2-22 1-16,-4-5 1 15,6-28 1-15,-6-15 0 16,6-25 0-16,-6-28 1 15,4-37 1-15,0-16 0 16,-5-43 5-16,21-7 3 0,-10-37 0 16,12-24 2-16,10-44 3 15,-8-31 5-15,33-21 7 16,8-19 0-16,16-14-6 16,10-7-5-16,6-13-7 15,-6 4-1-15,14 5-2 16,0 8-1-16,2 7-2 15,6 5-2-15,1 16-1 16,12 6-2-16,12 21-2 16,-2 9 1-16,6 32-1 15,-14 23-1-15,-5 41-5 16,3 29-4-16,8 37-7 16,3 28-6-16,7 53-11 15,-4 22-7-15,-22 37-3 16,-6 20 2-16,-23 26 13 0,-8 9 10 15,-14 11 13-15,-4-2 4 16,-15 1 2-16,0-1 1 16,-18 0 1-16,1 1 0 15,-14-8 2-15,-2-2-1 16,0-9 3-16,-11-8-1 16,9-34 3-16,-7-21 9 15,9-53 17-15,0-24 10 16,15-44 6-16,3-24-5 0,17-53-11 15,7-23-1-15,8-51-2 16,13-20 0-16,14-28-9 16,11-20-7-16,4-24-9 15,6-13-2-15,3-20-2 16,4-13-1-16,24-2 0 16,11-2 0-16,16 8 0 15,2 14 0-15,1 30 1 16,-5 27-1-16,-8 41-2 15,19 31-6-15,16 48-15 16,3 22-6-16,11 52-18 16,-13 18-4-16,-16 53 2 15,12 23 5-15,-7 49 19 16,-7 28 9-16,-4 38 14 16,-33 12 4-16,-18 27 12 15,-4 11 5-15,-26 15 12 16,-2 11 3-16,-27 13-7 15,-15-4-8-15,-30 0-11 16,-10-2-7-16,-39-38-34 16,-26-19-81-16</inkml:trace>
  <inkml:trace contextRef="#ctx0" brushRef="#br0" timeOffset="10109.5">54047 28820 936 0,'33'-24'384'0,"70"-29"-218"16,13-2-41-16,11 14-51 16,13-5-10-16,-9 9-34 15,-4 6-11-15,5 9-12 16,8 15-1-16,13 14-2 15,9 15 0-15,2 22-3 16,-4 15-1-16,-9 31-10 16,-8 15-9-16,3 26-9 15,-5 14-1-15,-25 17 0 16,-5 6 2-16,-47 10-4 16,-16 1 0-16,-33-6 6 15,-15 0 6-15,-26-9 11 16,-22-10 2-16,-35-3-4 15,-16-7-5-15,-26-6-2 16,-10-2 1-16,-21-24 6 16,-6 2 5-16,-28-25 4 0,-14-8 1 15,2-17 0-15,-1-16 1 16,14-46 5-16,10-11 19 16,-3-69 48-16,7-34 18 15,41-52 25 1,10-29-9-16,32-15-36 0,13-11-12 15,11-2-25-15,24 4-9 16,31-6-11-16,19-3-4 0,38 1-9 16,18-1-28-1,27-6-124-15,21 11-141 16</inkml:trace>
  <inkml:trace contextRef="#ctx0" brushRef="#br0" timeOffset="10676.27">57108 29006 1210 0,'20'-31'437'0,"37"-39"-340"16,-2-4-29-16,24 8-6 15,4-2 2-15,9 0-19 0,13 9-9 16,9 2-17-16,8 13-6 16,25 25-9-16,11 19-5 15,17 37-41-15,4 26-20 16,-3 56-21-16,-14 25-12 15,4 49-5-15,-6 24-5 16,-31 32-28-16,-8 10 2 16,-53 10 40-16,-22-6 22 15,-33-11 51-15,-11-7 13 0,-33-22 7 16,-15-10 7-16,-41-18 27 16,-27-16 14-16,-24-13 14 15,-11-8 2-15,-20-31-11 16,-10-17-6-16,-25-42-2 15,-11-29 4-15,12-57 19 16,14-28 7-16,1-70 10 16,0-30-6-16,8-43-34 15,7-19-14-15,37-22-23 16,18-10-3-16,31-6-2 16,23-8-1-16,42 13-7 15,27 9-19-15,45 7-84 16,16 10-77-16</inkml:trace>
  <inkml:trace contextRef="#ctx0" brushRef="#br0" timeOffset="11242.82">60091 28975 1162 0,'31'-52'411'0,"47"-60"-332"16,-3-4 1-16,1 2 22 15,14 7 6-15,13 13-22 16,9 8-15-16,21 27-28 15,19 15-11-15,14 27-13 16,11 19-7-16,14 44-17 16,-9 20-23-16,-3 47-49 15,-1 30-21-15,-19 43-19 16,-10 24 11-16,-24 33 26 16,-18 7 14-16,-28 8 15 15,-26 1 8-15,-33-18 20 16,-25-7 10-16,-32-20 13 15,-11-8 1-15,-35-24 4 16,-16-7 5-16,-43-28 11 16,-9-9 4-16,-31-29 4 15,-11-12-1-15,-11-25-8 16,-21-26 3-16,8-46 16 16,13-20 11-16,23-61 11 15,14-17-6-15,1-40-20 0,8-24-12 16,20-27-5-16,16-25 4 15,51-14 15-15,15-8 6 16,36-10 3-16,18 5-1 16,30 3-6-16,25 1-2 15,43 20-10-15,29 12-5 16,30 25-16-16,3 7-43 0,15 31-223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32:39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6414 13726 1078 0,'-18'8'403'16,"-12"-1"-308"-16,19 17-74 15,15 7-7-15,38-12-14 16,19 1 2-16,49-31 2 16,10-13 15-16,38-18 31 0,13-6 8 15,30-2 2-15,18 4-14 16,24 2-33-1,9 5-10-15,28 4-6 0,9 0-2 16,18 4 0-16,19 2 0 16,11-1 3-16,12 6 1 15,23-5-2-15,0-6 1 16,16 7 0-16,4-18 1 16,-14-2 0-16,8 4 1 0,-18-18 1 15,11 14 0-15,15-4 1 16,0-1-1-16,24 7-1 15,3 0 0-15,19 7 0 16,11 2-1-16,18 8 0 16,-10-6-1-16,23 0 2 15,2-2 0-15,4 0 1 16,20-1 1-16,-10 6-1 16,1 5 1-16,9-1-2 15,4 10 1-15,14 9-1 16,13 9 0-16,8 18 0 15,11 4-1-15,3 13 1 16,2 0 0-16,17 11 0 16,0 0 0-16,-4 13 1 15,7 9 1-15,-1 0 0 16,-10 6 1-16,8 3-2 16,-4-16 1-16,-13 18-2 15,-7-4 0-15,-2 3-1 0,5 17 1 16,-25 1-1-16,2 11 0 15,-45 14 0-15,-36 3 0 16,-39-3-18-16,-37-5-8 16,-42-18-17-16,-23-8-8 15,-52-7 0-15,-5 5 6 16,-65 6 16-16,-8 9 8 16,-30 9-12-16,-38-1-30 15,-27 3-87-15,-34-4-36 16,-53 2-20-16,-24-5 28 0,-56 0 87 15,-19 3 38-15,-41-5 48 16,-24 0 6-16,-30-4 14 16,-32-5 7-16,-34-2 15 15,-5 7 10-15,-50-5 3 16,-9-8-7-16,-48 6-9 16,-24-4-10-16,-3-1-9 15,-14-1-1-15,-12-9-4 16,-19-5-4-16,-3-10 0 15,-32-5 1-15,-9 2 1 16,-9 1 0-16,-33-1-4 16,13 0-1-16,-30 3-1 15,15-1-1-15,-37 7 1 16,13-2-1-16,-7-9 0 16,3 0 0-16,-5-6 0 15,-24 2 0-15,0-9 1 0,-21-5 1 16,1-8 4-1,20-9 2-15,-13-2 12 0,2-4 10 16,12-7 22-16,132-5 2 31,229-4-6-31,-1 3-7 0,-670-5-19 0,12-2-4 16,-7-9-4-16,308-22-3 16,5 4-5-16,0-6-1 15,15-24-2-15,0 9 1 16,7-25 12-16,-2-6 4 0,19-8 7 15,-9 1 2-15,23-4-8 16,13 0-4-16,30-7-3 16,7-8-2-16,37-18-4 15,17-15-1-15,23-13-2 16,38-11 1-16,21-7 1 16,26-13 1-16,35-11 4 15,22-6 3-15,48-16 20 16,15 13 6-16,37-15 1 15,21 2-2-15,47-8-16 16,29-5 2-16,46 7 5 16,26-5 0-16,61 13-4 15,29 3-8-15,68 4-13 16,37 13-6-16,70 9-5 16,31 17-7-16,92 36-15 15,37 25-18-15,83 36-117 16,74 28-162-16</inkml:trace>
  <inkml:trace contextRef="#ctx0" brushRef="#br0" timeOffset="9730.31">7999 22349 325 0,'-52'-24'192'16,"-31"-11"-26"-16,15 2-88 15,-5 0-20-15,25 9-16 16,2-7 1-16,18 9 21 16,17-4 9-16,15-4 8 15,-2-6-3-15,12-5-12 16,8-7-9-16,21 0-24 16,21-1-7-16,37 1-18 15,19 2-3-15,38 9-2 16,19 0-1-16,35 8 0 0,25 5-1 15,48 7 3-15,17-3 5 16,33 0 9-16,22 1 5 16,24-12 4-16,2 5-3 15,29 4-5-15,-9-5-2 16,24 14 2-16,6-6 0 16,12 1 3-16,19-4-1 15,7-4-6-15,13 17-3 16,19-4-6-16,-3 13-1 15,17 0 0-15,-3-7-1 16,3 12 1-16,0-3-1 16,-7 2-1-16,5-4 1 0,1-13 2 15,12 0 3-15,-2-18 6 16,10 3 2-16,-1-5 0 16,3-4-3-16,16 13-5 15,24-2-1-15,42 4-4 16,9 6-1-16,19 1 0 15,-11 13-1-15,-9 2 0 16,7 2 0-16,-21 2-1 16,-6 3 0-16,-10 6 0 15,-11 2 0-15,15 18-1 16,-8 0 0-16,-7 22 0 16,6 11 0-16,-13 8 0 15,-2 9 0-15,-32 3 0 16,-14 8 0-16,-28 11 0 15,-25 11 0-15,-32 28 0 16,-31 5-1-16,-37 11 0 0,-18-2-1 16,-28-5 1-16,-11 16-1 15,-33 21 0-15,-15 10 0 16,-31 5 0-16,-22-1-1 16,-46 4 0-16,-24 4-2 15,-46-4 0-15,-24-4-2 16,-37-2-1-16,-24-5 0 0,-33 2-4 15,-16-2-2-15,-28-15-8 16,-15 0 0 0,-35 6-1-16,-16 0 2 0,-28-13 6 15,-13-13 2-15,-42-6 3 16,-24-7 2-16,-35 4 0 16,-22 5-1-16,-35-18 1 15,5-4 0-15,-34-5-2 16,-6 0 0-16,-2 12 1 15,-20-1 0-15,3-2 4 16,-21-17 1-16,-21-16-4 16,-20-8-10-16,-44-12-9 15,-17 3-2-15,-35-9 4 16,-9 2 10-16,15-13 9 16,-17-4 4-16,-14-16 2 15,14-8 1-15,-40-24 5 16,36-18 7-16,1-20 25 15,10-17 12-15,3-40 17 16,-14-15 5-16,10-35-1 0,-28-11-4 16,0-17-7-1,-16-12-7-15,-34-19-22 0,21-7-6 16,-24 12-14-16,18 5-4 16,15 32-4-16,-17 2 0 15,17 1 4-15,-11 12 5 16,16 4 7-16,10 12 2 15,18 14-1-15,24 7-5 16,-33 9-7-16,5 0-3 0,-16-12-3 16,-15-5 0-1,44-16 1-15,-22-5 0 0,8 7 6 16,-4-2 5-16,-4 0 15 16,20 0 7-16,37-15 8 15,6-3-5-15,-8 1-16 16,3 3-9-16,-5 19-13 15,26 3 0-15,52-5 2 16,31 1 2-16,63-13 6 16,35 0 4-16,64 3 15 15,35 1 3-15,62 18-2 16,25 13-2-16,53 12-19 16,22-8-5-16,42 21-11 15,21-10-4-15,47-2-9 16,30 5-1-16,79-35-1 15,46-3 3-15,103-1 6 16,61-8 1-16,90 17 0 16,46-4 0-16,99 14 0 0,45 11-1 15,106 9-2-15,48 17-7 16,118 23-34-16,55 21-30 16,89 57-105-16,29 28-98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33:46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8669 4747 1045 0,'14'-76'348'0,"27"-86"-374"15,-6-5-112-15,29-10 27 16,10 6 36-16,14-11 123 16,15 1 97-16,4-3 45 15,9 0-19-15,2 17-64 16,20 10-33-16,29 10-60 16,-3 11-21-16,42 16-26 15,4 12 2-15,13 30 18 16,16 14 8-16,4 31 20 15,-4 7-1-15,6 24-6 0,-2 6-4 16,0 18-6-16,0 20-1 16,-2 30-2-16,7 13 1 15,-10 31 0-15,-8 11 0 16,0 18 3-16,-9 15 1 16,-6 30 0-16,-3 16 0 15,-36 24-1-15,8 7-3 16,-22 21-3-16,-9 5-1 15,-4 19 1-15,-24 16 1 0,-9 13 2 16,2 9 1-16,-30 30-1 16,-5 16 1-16,-4 32-1 15,-23 12 0-15,19 19 2 16,-12 7-1-16,-19 10 2 16,-7 3 0-16,-19-2 7 15,-9-2 5-15,-18 1 17 16,-9-3 1-16,-14-1-6 15,-6 0-5-15,-12-15-14 16,-5 7-2-16,1-31 0 16,1 19 1-16,-17-8-1 15,-15-9 1-15,-27 5 0 16,-24-40-1-16,-24-20 0 16,-8-23 0-16,-5-40-1 15,-7-23 1-15,-4-49-1 16,-4-16-1-16,-29-52 0 0,-4-13-1 15,-9-45-8-15,-7-14-3 16,-6-36-8-16,-2-21-1 16,-7-42 9-16,3-24 4 15,10-47 13-15,0-27 6 16,5-47 11-16,-3-26 7 16,7-37 13-16,14-15 4 15,8-38 11-15,17-11 3 16,-4-43 0-16,-2-18-6 15,24-22-18-15,5-19-10 0,19-16-16 16,13-9-4 0,7-19-4-16,13-14 0 0,6-19 0 15,18-9 0 1,11-6 1-16,13-3 1 0,29 11 6 16,6 3 3-16,22 8 2 15,11 4 0-15,9 25-2 16,15 11 1-16,28 41 7 15,18 16 0-15,44 30 1 16,9 22 2-16,39 31-4 16,7 21 0-16,30 49-5 15,18 17-12-15,17 47-34 16,5 21-28-16,19 27-116 16,7 23-227-16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09:55:48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30108 19640 1093 0,'28'-28'375'16,"27"-38"-332"-16,2-4-16 0,4 0 8 15,7-7 4-15,18 3 2 16,10-5 0-16,18-4 3 16,6-1 0-16,20-7-9 15,7-1-2-15,13-7-10 16,4 7-3-16,9-4-5 15,0-3 0-15,13 12-1 16,3 3-1-16,3 16-17 16,12 14-15-16,0 3-14 15,12 10 0-15,14 10 15 16,9 7 10-16,2 15 12 16,2 3 3-16,-2 12 6 15,-7 7 0-15,-4 16-4 16,-2 10-2-16,-5 23-13 15,-8 8-7-15,-9 30-35 16,-11 10 1-16,-5 10 9 16,-8 3 6-16,-24 0 35 0,-7-5 2 15,-37 7 0-15,-12 2 0 16,-7 8 1-16,-6 12 0 16,-8 13 3-16,-4 11 4 15,-18 11 5-15,-6 10-1 16,-23 14-2-16,-8 4-3 15,-26 16-2-15,-22-1 0 0,-16 5-1 16,-19-4-2 0,-7-7-4-16,-4-11-2 15,-18 9 0-15,0-1-1 0,-24 3 0 16,-11 3 0-16,-17-8 0 16,-18 12 0-16,-9 1-7 15,-12-1-2-15,-10-3-3 16,-10-12-4-16,-12-21 4 15,-3-15 2-15,-17-37 12 16,-5-20 6-16,-10-34 6 16,1-12 0-16,-7-26-7 15,-7-13 0-15,1-31-4 16,-12-11 0-16,-4-17-3 16,5-13 0-16,6-14 1 15,11-8 8-15,6-31 10 16,10-13 0-16,12-36 3 15,7-14-7-15,18-33-7 16,6-18 0-16,8-31-1 0,10-15 0 16,22-23 0-1,12-14 0-15,21-5-3 0,8-2 0 16,20-4-1 0,10 5-2-16,34 1 3 0,13-1 1 15,30 6 2-15,16-5 2 16,22-1 0-16,19 6 1 15,20 6-4-15,13 9-1 16,25 31-2-16,16 22 1 16,39 42-5-16,9 23-9 0,32 40-40 15,15 18-52-15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09:58:26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24276 10872 989 0,'9'-22'340'0,"4"-17"-295"15,0 2-60-15,1-3-2 16,12-10 13-16,20-7 14 16,9-15 55-16,-1-11 21 15,8-16 12-15,1-10-8 16,7-12-47-16,0-2-23 15,18 3-21-15,4 6-4 16,11 9-4-16,-3 0 1 0,10-7 5 16,6-2 2-16,2-13-2 15,11-2-3-15,7-2-4 16,0 2-1-16,0 13 3 16,13 4 3-16,2 9 5 15,-7 2 0-15,21 7 6 16,-12 6 1-16,9 12 3 15,11 10 0-15,2 11-1 16,9 9-1-16,11 16-4 16,-7 3 1-16,12 16 2 15,-1 1 3-15,-7 10 9 16,6 6 2-16,-17 7-3 16,3 11-3-16,-6 18-9 15,8 6-4-15,13 27 0 16,-15 6-2-16,13 8 6 15,-17 16 0-15,-14 1-2 16,-2 12 1-16,-15 15-7 16,-6 10-1-16,-8 25 1 15,8 5 0-15,-5 18-1 0,-3 6 0 16,1 24 0 0,-11 5 1-16,-11 8-1 0,-11 11 1 15,-20 3-1-15,-9 1 0 16,-10 3 0-16,-9 4 1 15,-16-2 0-15,-13 3 0 16,-23 14 0-16,3 7 0 16,-15-4 0-16,-4 2 0 15,-15 4 0-15,-16-13 0 0,-2-2 0 16,-2 5 1-16,-7 1 0 16,-2-8 1-16,-24 2 0 15,-9-5-1-15,-17-14 1 16,-5 10-1-16,-12 0 1 15,5 9 1-15,-3-13-1 16,-5-11 0-16,0-5-2 16,-18-17-1-16,-13 2 1 15,-19-6 0-15,6-22 1 16,-4-9 0-16,-9-22 1 16,-6-9 0-16,-32-30 0 15,-1-14 0-15,-9-26 0 16,6-13 0-16,-6-11 0 15,-4-19 1-15,4-25 1 16,-7-13 0-16,-6-19 0 16,-1-14 2-16,-14-21-1 15,-1-18 2-15,5-27-1 0,0-17 0 16,2-26 1-16,6-13-1 16,12-16 1-16,2-6-1 15,15-26 0-15,13-7 1 16,11-22 2-16,15 0 1 15,23-22 4-15,21-6 1 16,22-18 2-16,7-16-1 16,10-16-2-16,-1-3-3 15,17-26-1-15,11-9 0 0,19-9 9 16,12-13 2 0,17 2 2-16,15-2 2 0,18 7 0 15,13 11 2-15,20-3 5 16,11 16 1-16,22 15-2 15,8 9-4-15,31 44-10 16,5 8-8-16,41 33-52 16,15 14-45-16,31 19-161 15</inkml:trace>
  <inkml:trace contextRef="#ctx0" brushRef="#br0" timeOffset="9745.45">34396 9653 375 0,'35'-9'173'0,"43"-15"-39"0,8 0-134 15,15 0-10-15,1 2 20 16,19 2 35-16,10 0 13 16,9-4 32-16,9 0 12 15,5-4 2 1,-1-7-8-16,22 0-37 0,9-1-15 15,9-5-24-15,8-5-3 16,9-4 6-16,14-3 6 16,12 3 8-16,10 4 6 15,5-5-14-15,3 1-7 0,9 0-9 16,4-10-7-16,11-10 0 16,3 0-9-16,3-13 7 15,12 2 6-15,4 7 9 16,0-3 11-16,18 2-12 15,3 5-7-15,4-4-11 16,14 4-2-16,-6 0 3 16,6 0 1-16,20 2-4 15,-10-2-2-15,14 4 0 16,3 5 2-16,-7 10 4 16,18 5 4-16,-7 18 0 15,6 8-1-15,-3 3-3 16,-1 12-1-16,20 1-1 15,-9 4 0-15,13 7 4 16,10 1 6-16,-21 16 10 16,16 7 1-16,-5 13-3 15,-11 4-3-15,10 15-9 16,-8 5-2-16,12 20 12 0,-9 6 3 16,-3 24 5-16,5 3 1 15,-20 19-8-15,-2-2-2 16,-10 11 3-16,-14 8 0 15,-16 8 1-15,-12 1-3 16,-18 12-7-16,-22 5-1 16,-11 15-8-16,-11 7 0 15,-24 14 0-15,-4 5-2 0,-35 12-2 16,-5 12-1 0,-28 1 0-16,-11 12 0 15,-20 8-1-15,-30 1 0 0,-27 12-2 16,-22 5 1-16,-19 11 1 15,-16 6 1-15,-15 22-1 16,-15-2 1-16,-38 5 0 16,-6 15 2-16,-39-18 0 15,-18-2 1-15,-42 0-2 16,-2-13-1-16,-35 2 2 16,-11 5 2-16,-30-18 0 15,-18-9 2-15,-15-13 1 16,-21-15-1-16,4-9 0 15,-30-4-1-15,-25-12-1 16,6-6-1-16,-29-2 1 16,-19-6 0-16,11-14 0 15,-29 4-1-15,-2-16 0 16,0-6 0-16,-20-17 2 16,1-4 0-16,-21-20 2 15,1-11 0-15,-16-21-2 16,1-16 0-16,-12-7-2 0,5-6 0 15,-9-9 2-15,6 0 0 16,3-13-2-16,-2-11 1 16,-1-11-2-16,5-14 2 15,-6-18 0-15,3-12 1 0,6-18 0 16,3-8 0 0,18-19 2-16,-2-17-1 0,24-14 0 15,-20-14-1-15,27-19 0 16,-16 0-2-1,28-25 0-15,16-8-1 0,0-22 0 16,31-6 0-16,0-10 1 16,6-1 0-16,31-21 0 15,8-16 1-15,14-23-1 16,15-19-5-16,20-18-13 16,-3-13-9-16,21-14-16 15,12-5-8-15,18-19-21 16,11-8-30-16,29-28 19 15,1-1 10-15,16-15 34 16,17 5 38-16,31-11 1 16,29-5 2-16,24-26 8 15,28-7 4-15,20-13 7 16,2-4 5-16,39 9 4 16,3 4 13-16,39 30 34 0,17 10 21 15,23 39 36 1,17 28 6-16,21 40-24 0,14 32-23 15,55 47-64-15,13 23-44 16,55 36-115-16,32 24-87 16</inkml:trace>
  <inkml:trace contextRef="#ctx0" brushRef="#br0" timeOffset="88022.92">27561 24613 1277 0,'-63'20'500'0,"-43"15"-291"16,-47-4-192-16,-22-1-24 16,-18-6 3-16,-10-6 1 15,-23-12 3-15,-8-6 0 16,-31-8 1-16,-20-10-1 15,-21-6 0-15,-23-9-1 0,-21-13-5 16,-12-6 1 0,-45-5-1-16,-13-2 0 0,-27 15 1 15,5 0 0-15,-7 11 3 16,11-4 0-16,11-9 3 16,-9-7 1-16,22-19 0 15,-4 0 1-15,21-7 0 16,14-2 6-16,31 0 21 15,17 11 9-15,120 24 11 32,108 24-3-32,-1 0-18 0,-290-52-9 0,41 25-12 15,22 6-2-15,160 58-5 16,21 13 0-16,23 23-6 16,28 19-3-16,22 31-5 15,2 21-1-15,18 40 2 16,-3 27 2-16,16 34 5 15,9 24 2-15,6 49 0 16,4 17-6-16,1 49-15 16,4 5-9-16,-11 25-18 0,-2 7 1 15,-18 26 6-15,-6 4 9 16,-23 7 20-16,-3 13 7 16,-7-14 11-16,-5 8 9 15,-8-8 24-15,-11-1 9 16,-12-9 8-16,-3-13-6 15,-5-27-22-15,15-17-10 16,1-31-12-16,12-24-2 16,14-33 0-16,-3-23 0 15,36-41 3-15,10-12 4 0,49-33 6 16,17-16 13 0,37-28 27-16,18-13 10 0,26-17 20 15,22-3-2-15,40-4-12 16,19-1-9-16,55-1-22 15,15-3-9-15,42-4-20 16,26-4-6-16,40-3-5 16,21-6-3-16,47-2 1 15,6 0 3-15,48-5 1 16,11 0 1-16,15 3 1 16,14 6 0-16,-7-2 5 15,13 8-1-15,-4-1 0 16,9-3-3-16,4 7-3 15,-5-5-1-15,1-1 2 16,-9-5 2-16,-20-5 4 16,-11-8-1-16,-22 0-1 15,-15 4-3-15,-22-5-5 16,-24 6-4-16,-31-14-9 16,-15 2-5-16,-44 0-10 0,-11-4-4 15,-32 0-7-15,-25-14 0 16,-39-19 3-16,-20-11 3 15,-39-22 9-15,-25-6 3 16,-25-23 11-16,-23-3 5 16,-28-14 9-16,9-20 4 15,-18-30 6-15,-2-16 3 16,-11-39-3-16,-13-4-3 0,-11-38-5 16,-6-10-3-1,-10-45 0-15,-10-12 2 0,-7-44 5 16,7-29 3-16,-7-22 0 15,7-30-2-15,8-20-3 16,-12-11-4-16,10-24-2 16,-6-7 0-16,1-6 0 15,6-9 2-15,-1 0 9 16,3-6 4-16,3-9 10 16,1-3 2-16,-2-8-6 15,-3-3-3-15,1 12-10 16,-1 4-4-16,-1 24-3 15,10 22 0-15,-11 33 0 16,3 23 0-16,-3 54 1 16,-6 19-1-16,-3 50-24 15,-4 18-27-15,-10 46-80 16,-10 24-75-16</inkml:trace>
  <inkml:trace contextRef="#ctx0" brushRef="#br0" timeOffset="122508.21">15160 29297 1388 0,'18'7'499'0,"12"12"-425"15,-23 8-54-15,-57 10-33 16,-40 7-5-16,-92 8-1 16,-41-8 5-16,-75-26-11 15,-31-29-4-15,-12-35-2 16,-10-11 3-16,18-13 15 15,25 13 8-15,16 6 5 16,17 12 1-16,38 21 0 16,16 16-1-16,39 24-8 15,16 20-9-15,32 39-16 16,18 17-4-16,35 49 1 16,22 13 8-16,28 26 16 15,9 22 6-15,22 24 7 16,9 16 1-16,0 8-1 15,-7 6 1-15,-24-16-2 16,-19-8 0-16,-19-25-16 16,-7-18-36-16,-8-31-71 15,3-11-35-15,0-19-15 0,4-12 36 16,28-12 75 0,21-7 42-16,40-18 79 0,32-4 36 15,39-4 66-15,37 0 27 16,42-10 5-16,26-3-11 15,44-25-51-15,15-15-27 16,27-19-55-16,-1-10-23 16,7-3-45-16,-19 3-38 0,-47-6-162 15</inkml:trace>
  <inkml:trace contextRef="#ctx0" brushRef="#br0" timeOffset="123175.47">10991 28634 1215 0,'48'43'467'16,"37"52"-317"-16,-32 3-150 16,-75-2-53-16,-39-8-1 15,-80-20 6-15,-25-13 16 16,-53-33 15-16,-28-12 1 15,-27-12 10-15,-17-9 16 16,-36-8 44-16,5-3 9 16,-13 0 1-16,0 2-11 15,33 9-34-15,2 2-11 0,40 14-10 16,30 10-5-16,39 20-7 16,33 16-1-16,58 32 1 15,30 13 4-15,48 29 6 16,22 17 4-16,22 18 0 15,13 11 1-15,0 28-1 16,2 0 0-16,-6 23-5 16,-16 3-13-16,-28-10-44 15,-29 10-33-15,-30-19-58 16,-13-7-10-16,-16-28 22 16,0-24 31-16,9-24 65 15,2-16 31-15,36-20 78 16,14 5 34-16,40-19 65 15,20 1 25-15,46 1-7 16,34-10-12-16,43 1-41 16,34-7-24-16,60-11-48 15,25-4-21-15,67-13-32 16,21-5-8-16,40 2-13 16,2-1-14-16,2 3-73 0,-4 3-96 15</inkml:trace>
  <inkml:trace contextRef="#ctx0" brushRef="#br0" timeOffset="124075.99">7461 29317 1190 0,'19'24'516'15,"19"15"-214"-15,-41-6-244 16,-27-2 4-16,-60-7-21 15,-35 2-9-15,-54-11-14 16,-18-8-9-16,-51-7-28 16,-12-13-12-16,-10-5-8 15,-12-1-1-15,19-1 16 16,2 7 6-16,18-2 3 16,9 4-1-16,19 2 2 15,20 9 2-15,20 20 6 16,29 10 2-16,40 23-2 15,39 12-1-15,38 34 1 16,25 6 3-16,23 35 3 16,3 11 3-16,16 24 0 15,-14 9-1-15,-20 5-1 16,-11-5-1-16,-32-13-3 16,-16-5-10-16,-15-17-41 0,-6-9-16 15,-21-37-14-15,7-11 2 16,1-24 31-16,1-11 17 15,29-3 18-15,11-3 10 16,30-7 22-16,23 2 18 16,41 4 47-16,21 0 23 15,50 9 22-15,18 3-5 16,67 1-31-16,25 5-20 16,60-4-33-16,42-3-12 15,34 5-21-15,34 2-26 16,32 15-123-16,18 11-213 15</inkml:trace>
  <inkml:trace contextRef="#ctx0" brushRef="#br0" timeOffset="127176.99">15440 29209 962 0,'3'18'338'0,"23"24"-299"16,-6-3-27-16,-16-6-11 15,16-2 1-15,-14-10 17 16,-10-3 6-16,-22-18 14 16,-16-11 2-16,-24-28-15 15,-10-18-6-15,-27-29-14 16,-9-12-3-16,-35-38 8 15,-13-17 12-15,-6-40 38 16,-14-24 21-16,-12-35 23 16,-18-32 2-16,-29-54-22 15,-6-29-17-15,-14-58-25 16,-1-15-12-16,6-47-9 0,-16-7 1 16,1-47 7-16,8-13 4 15,-4 11 4-15,14-35 0 16,10 6-6-16,-2 9-5 15,21-13-5-15,12 33-5 16,26 40-7-16,13 16-3 16,3 58-4-16,28 37-2 0,19 46-6 15,31 33-12-15,25 61-48 16,10 20-40-16,20 42-168 16,-7 8-265-16</inkml:trace>
  <inkml:trace contextRef="#ctx0" brushRef="#br0" timeOffset="127747.07">11641 17569 1619 0,'44'28'575'16,"26"16"-483"-16,-20 2-93 15,-32-20-38-15,-33-15-2 16,-25-22 3-16,-23-30 11 16,-14-40 26-16,-4-27 0 15,-26-41 0-15,4-8 1 16,-31-29-1-16,-8-3-1 0,-20-10-1 16,2-9 1-16,-2 2 0 15,0 2 1 1,-2 14 1-16,-7 13 0 0,0 21 0 15,15 14 0-15,14 37-1 16,13 15-1-16,17 35-2 16,3 13-2-16,12 36-3 15,12 17 0-15,2 37-1 16,8 24 1-16,1 40 3 16,4 24 1-16,6 43 2 15,3 25 1-15,-5 26 2 16,-2 20 0-16,-2 8 1 15,-4-2 0-15,15-6-9 16,2-33-44-16,2-36-91 16,0-25-50-16,1-69-188 15</inkml:trace>
  <inkml:trace contextRef="#ctx0" brushRef="#br0" timeOffset="129197.88">12859 13016 1567 0,'15'-2'545'16,"11"-3"-471"-16,-56 8-99 15,-27 14-4-15,-48 18 4 16,-16 7 8-16,-34 17 14 15,-21 2 1-15,-43-6 0 16,-28 0 0-16,-57-14 1 16,-38-6 0-16,-70-6 0 15,-34-1-1-15,-60-6 0 16,-7-4-2-16,-39-1 0 16,-2-1 2-16,5-8-1 15,-14 6 3-15,40-4 0 0,6 1 2 16,50-4 0-16,29-7 0 15,60 0 0-15,38-4 0 16,75-3 0-16,38 5 2 16,73 2 2-16,38 6 0 15,53 8 0-15,30 3-1 16,39 7-2-16,16 2-1 16,22-4 0-16,-2-6 0 0,-16-34 1 15,-17-23-2-15,-27-49-1 16,-15-22-3-16,-24-50 1 15,-10-15 1-15,-15-38 10 16,-7-8 4-16,-8-20 4 16,-8-18 2-16,2-15-2 15,-11-13 1-15,9-15 6 16,11-1 0-16,9 5-3 16,30-4-2-16,31 17-6 15,24 13-1-15,48 14 1 16,24 17-2-16,44 32-5 15,22 21-3-15,27 37-6 16,21 19-3-16,35 51-4 16,9 22-2-16,35 58-1 15,9 27-5-15,8 40-6 16,18 28-4-16,-11 33-10 16,-6 21 1-16,-18 38 4 15,-18 9 4-15,-37 11 15 0,-15-3 3 16,-48 5 6-1,-20 0 0-15,-40-20 0 0,-27-13 3 16,-30-53 2-16,-21-23 2 16,-13-42 7-16,-14-25 4 15,-17-45 21-15,-4-27 10 16,-7-50 14-16,-5-26 4 16,5-51-4-16,-2-25-2 15,17-30-7-15,10-14-2 16,21-21-11-16,13 7-8 15,31-13-12-15,21 9-6 0,34 2-10 16,19-4-5-16,48 28-6 16,27 6-1-16,33 38 1 15,28 24 2-15,13 33-2 16,4 22-1-16,16 59-14 16,-6 28-11-16,1 51-27 15,-8 32-13-15,-7 47-10 16,-9 25 2-16,-23 36 8 15,-16 9 2-15,-33 32-1 16,-20-2 3-16,-39 7 21 16,-13 0 12-16,-48-18 26 15,-18-2 8-15,-35-28 5 16,-17-25 1-16,-25-43 1 16,-8-22 3-16,-16-46 8 15,-3-18 19-15,12-39 49 16,4-29 20-16,14-25 30 0,15-10-6 15,7-24-29 1,17-1-14-16,44-10-23 0,13-2-12 16,42 11-20-16,15 7-8 15,32 26-17-15,12 13-3 16,42 20-6-16,12 22-3 16,25 34-1-16,26 14-1 0,-16 35-5 15,10 13-8-15,-21 29-22 16,-17 23-10-16,-4 54-12 15,-22 18 3-15,-31 39 18 16,-13 12 10-16,-39 39 17 16,-31 12 7-16,-24 33 6 15,-38 3 5-15,-47-14 4 16,-29-5 0-16,-88-26 2 16,-43-13-2-16,-103-42 3 15,-62-24-2-15,-100-51-221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02:55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42117 8082 1398 0,'15'5'444'0,"14"-5"-475"16,-3-5-13-16,15-10 42 16,5-11 14-16,25-24 33 15,16-21 14-15,27-38 13 16,24-7-2-16,28-29-15 0,23-10-13 16,23-7-21-16,12-11-8 15,38 0-11-15,12 2-5 16,39-4-7-16,5 6-1 15,15 7-11-15,15 5-8 16,17 5-28-16,8-7-19 16,34-3-20-16,16 4 9 0,26 18 30 15,21 17 19-15,21 38 22 16,10 21 0 0,21 40-9-16,18 24-6 0,3 33 13 15,9 22 5-15,13 37-7 16,-4 17 13-16,13 34 3 15,-25 19 2-15,-3 22 22 16,-10 13-6-16,-28 28 0 16,20 18 7-16,-18 35 5 15,-2 22 6-15,2 35 7 16,-17 24-11-16,-18 44-5 16,-6 40-7-16,-7 54-15 15,-26 20-1-15,-18 48-4 16,-24 13 0-16,-41 15 3 15,-7 11 1-15,-53 18 4 16,-4-2 1-16,-41 24 5 16,-23 4 5-16,-17 13 17 15,-24 34 10-15,-33-1 0 16,-22 4 0-16,-34 3-15 16,-19-35-10-16,-32-3-5 0,-9 5-6 15,-44-11-3-15,-28 0-1 16,-35-16-1-16,-25-12-2 15,-36-33-1-15,-9-10-1 16,-49 6 4-16,-17-1 0 16,-61 13 0-16,-16-2 0 15,-26-23-4-15,-28-17 0 16,12-10 3-16,-25-4 1 0,-23-10-2 16,3-10 2-16,-35-29-2 15,-7-19 0-15,-39-49 2 16,1-17-2-16,-34-55 1 15,2-15 1-15,-22-42 0 16,-8-19 0-16,8-31 0 16,-20-20 1-16,10-26-1 15,-21-23-1-15,9-53 0 16,-8-23 1-16,10-57 0 16,-1-30 0-16,3-35 0 15,-1-31 1-15,21-37 0 16,-11-31 0-16,14-40-1 15,10-16-1-15,7-38 0 16,14-7 0-16,10-39 1 16,17-15 0-16,14-38-1 15,29-21 0-15,12-34-1 16,18-17-2-16,6-37 2 16,16-19 1-16,33-32 1 15,13-15 2-15,13-26 1 0,21-13 0 16,19-11 0-16,17-24-1 15,28-16-2-15,7-10 1 16,28-44-1-16,7-5-1 16,33-35-7-16,15-8-7 15,13-14-7-15,12-4-3 16,27 2 0-16,8 1 5 0,27 1 7 16,14-2 4-1,20 3 8-15,15 10 4 0,21-8 11 16,8 19 6-16,30-4 4 15,9-9 0-15,17 5-7 16,24-23 1-16,27-1 7 16,15-7 5-16,31-3 15 15,1 16 3-15,17 20 11 16,-8 13 2-16,27 59-9 16,0 35-3-16,15 94-3 15,29 57-7-15,6 123-14 16,33 57-17-16,18 113-73 15,13 60-50-15,52 89-191 16</inkml:trace>
  <inkml:trace contextRef="#ctx0" brushRef="#br0" timeOffset="10645.81">8135 22023 1281 0,'22'28'471'0,"20"27"-346"16,-18-11-113-16,-18-18-9 15,-6-6 1-15,-11-14 3 16,-2-6 10-16,-13-17 7 16,-7-18 3-16,-11-35 1 15,-10-14-7-15,-10-38-8 16,-4-21-6-16,-17-30-8 16,13-11-2-16,-5-26-2 15,-6-18 2-15,2-28 0 16,-14-24-1-16,-7-31-18 0,1-6-6 15,0-19-3-15,5-3 3 16,13-13 24-16,6-12 7 16,13-2 24-16,16 9 12 15,18-8 26-15,-5 6 8 16,26-27 1-16,-4-1-8 16,2-16-27-16,11-5-12 15,0-3-19-15,8-16-6 16,19 4-2-16,12-11 1 0,20 16 0 15,14-7 1-15,29 14 1 16,10 10 1-16,24 9 2 16,8 18 1-16,1 17-1 15,17 6 0-15,18 10-3 16,1 12-2-16,21 1-5 16,4 1-4-16,10 10 1 15,12-3 1-15,15 14 7 16,-4-3 4-16,22 22 12 15,3 9 7-15,10 15 11 16,11 14 2-16,6 21-7 16,16 4-7-16,12 23-15 15,-1 8-3-15,19 12-3 16,0 10 0-16,-2 9 5 16,20 6 3-16,-4 12 10 15,-5 6-1-15,4 22-1 16,0 15-3-16,5 24-7 15,-9 16-2-15,11 19-3 16,-4 16-2-16,-7 6-2 0,15 7-1 16,-13 11 0-16,9 2 1 15,0 15 0-15,-9 14-1 16,-4 12-3-16,-7 12-2 16,-24 28-2-16,11 11 0 15,-13 35 0-15,-11 20-1 16,3 37 1-16,-23 15-1 15,-13 35-1-15,-20 12 2 0,-14 18-1 16,-6 8 2-16,-21 19-1 16,-2 5 1-16,-33 10 2 15,-16 14 1-15,-13 4 1 16,-4 13 1-16,-8 29 1 16,-8 2 0-16,-17 31-1 15,-4 6 0-15,-16 22-3 16,-1 2 0-16,-25 2 0 15,-13 7 0-15,-9-6 4 16,-9 6 1-16,1 6 1 16,-14 1 0-16,-4 14 0 15,-6 8 0-15,-8 17 1 16,3 9-1-16,-24 1-2 16,2 10-1-16,-21-5 0 15,-1 9-2-15,-13 5 2 16,-11-29 0-16,-11 17 1 15,-19-6 1-15,-18-7 0 0,-9 25-1 16,-11-23-8-16,2 7-4 16,-12 5-8-1,3 2-1-15,-12 12 2 0,-20 5 3 16,-3 9-1-16,-6 9-2 16,-13-7 2-16,2-13 3 15,-26-13 9-15,-9-15 4 16,-11-18 3-16,-13-9-1 15,-13-31 1-15,-2-12 0 16,-27-27 0-16,-10-6 0 0,-1-21 0 16,-19-10 0-16,0-24-1 15,1-22 1-15,-18-31-1 16,-6-23 1-16,-3-54 0 16,-9-21 2-16,4-66 0 15,-3-26 0-15,-12-44 1 16,11-44 0-16,-20-19-1 15,9-23-1-15,15-28-1 16,-11 3 0-16,24-27 0 16,-9-11 0-16,-6-33-11 15,11-13-12-15,-7-33-27 16,1-19-8-16,23-34 1 16,-4-23 8-16,17-31 24 15,18-13 10-15,27-24 13 16,-8-18 2-16,19-22 3 15,12-11-1-15,-11-15-5 16,23-6-10-16,19-12-10 16,6-6 1-16,27-22 11 0,18-8 17 15,16-30 36 1,6-1 6-16,10-7-1 0,9-2-9 16,24 17-23-16,7 5-7 15,26 13-3-15,6 13 1 16,7 11 10-16,16 7 2 15,21 32-5-15,7 11-3 16,19 36-56-16,10 10-59 16</inkml:trace>
  <inkml:trace contextRef="#ctx0" brushRef="#br0" timeOffset="28495.75">19356 25220 1132 0,'20'13'455'0,"21"15"-278"16,-12-10-115-16,-25-5-59 15,-4-4-1-15,-9-5-2 16,-8 7 1-16,4-4 3 16,-16-3-1-16,-4 9-1 15,-11 5 3-15,-32 8 2 0,-3 7 1 16,-46 2-2-16,-13 2-5 16,-30 5-3-16,-10 1-2 15,-28-3 1-15,-17-5 0 16,-22-9 1-16,-14-8 0 15,-1-7-2-15,-1-9-1 16,12 0-3-16,12-2 1 0,9 7 2 16,16 4 3-16,26 6 3 15,2 7 2-15,41 0 1 16,19 3 0-16,29-8 3 16,12 3 3-16,15-4 20 15,5-7 6-15,15-20 11 16,13-9 6-16,11-30 5 15,6-15 3-15,14-29-7 16,4-24-8-16,6-27-25 16,3-3-5-16,-7-12 13 15,-4-4 11-15,-11-13 9 16,-13-14-2-16,-14-16-21 16,-6-8-11-16,-13 3-15 15,-2 8-1-15,-1 23-4 16,3 26 1-16,13 34 1 15,5 10 0-15,23 28 1 16,12 6 1-16,14 21-1 16,12 5 0-16,17 14-2 15,11 0 0-15,25 7 4 16,8 4 0-16,24 8 5 0,9 3 0 16,17-2 0-16,7-7 0 15,18-11 1-15,-1-11 0 16,11-10-2-16,12-3 0 15,-1-9-2-15,23 5-1 16,5-5 0-16,6-11-1 16,12-1 3-16,-13-6 1 15,5-1 3-15,-14 8 0 16,-32 12-3-16,-11 6-3 0,-40 15-2 16,-11 4-2-16,-30 16-3 15,-23 7-1-15,-1 17-3 16,-9 17-4-16,13 25-4 15,8 19-2-15,-5 38 3 16,3 21 1-16,-10 27 5 16,-1 11 3-16,-8 19 1 15,-5 7 0-15,-8 24 2 16,0 13 1-16,-1 16 2 16,10 1 2-16,10 7 4 15,9-6 0-15,11-9 0 16,-8 0-23-16,-8-7-170 15,-12-4-334-15</inkml:trace>
  <inkml:trace contextRef="#ctx0" brushRef="#br0" timeOffset="46849.45">8790 23006 732 0,'-9'-26'396'15,"-11"-20"-3"-15,-8-22-340 16,2-9-1-16,6-13-12 15,9 0-3-15,15-1 13 16,10 1 12-16,12-4-1 16,9-5-4-16,-7-24-16 15,16-4-13-15,4-17-25 16,3-1-7-16,10-4-8 0,0-8-2 16,9 1 1-16,0-4 2 15,14 12 3 1,5 12-1-16,14 9-11 0,-6 4-5 15,14 7-20-15,8-4-8 16,6 4 5-16,10 4 9 16,5 13 36-16,3 12 17 15,-7 8 31-15,4 9 11 16,9 11 0-16,-7-3-3 0,9 23-21 16,2 0-11-16,-6 19-18 15,-5 7-8-15,14 15-9 16,-3 13 0-16,-2 7 3 15,9 13 5-15,-18 5 7 16,5 10 2-16,0 13 1 16,2 5-1-16,4 20-2 15,-6 8-1-15,-5 18-1 16,-13 11-3-16,-4 11-1 16,2 8-2-16,5 7 0 15,-1 5 1-15,-8 15 3 16,-7-3 1-16,-18 14 1 15,1 6 0-15,-14 5 0 16,-4 6-2-16,-6 16 1 16,3 2 0-16,-1 6 0 15,6 7 0-15,-6 4 0 0,-9 5 0 16,-16 6 0-16,-10 5-1 16,-9-3 1-16,-9 3 1 15,-4 2 0-15,-5-3 0 16,-11-1 0-16,-4-7 1 15,-6-3-1-15,-12-3 1 16,-8-10 0-16,-11 1 0 16,-18-14-2-16,-6-6-3 15,-18-11-1-15,-2-5-1 16,-9-10-1-16,-2-9-1 16,0-5-5-16,-9-6 0 0,-10-13-1 15,-10-9 4 1,-15-20 6-16,3-6 3 0,-7-18 2 15,-7-9 2-15,-2-17 0 16,-13-7 0-16,-13-15-1 16,2-2-1-16,2-17-1 15,-6-14-3-15,-3-9-3 16,-4-8 1-16,-13-14 1 16,13-6 3-16,2-24 3 15,1-11 3-15,-1-20 0 16,-4-6 0-16,2-18-5 15,-9-13-2-15,9-18-3 16,-2-13 0-16,-4-10 1 16,17-1 2-16,10-15 3 15,12-11 0-15,18-9 3 16,-1 1-3-16,7-19-18 16,5-1-16-16,6-18-28 15,15-13-3-15,9-9 14 16,6 5 17-16,16-5 28 0,0-4 6 15,11 6 0-15,7-8 1 16,17 1-1-16,8 10 1 16,14-3-1-16,9 7 2 15,12 2 2-15,10 3 6 16,17 14 19-16,11 12 6 16,15 13-1-16,5 10-18 15,19 23-108-15,7 2-184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04:56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3410 27766 1692 0,'10'-2'580'0,"21"-9"-551"16,2 0-29-16,15 5-16 16,13-1-3-16,18 1 4 15,0-3 13-15,20-2 25 16,4-9 13-16,21 5 11 15,14-5 2-15,22 3-23 16,0 1-13-16,20 3-14 16,10 2-4-16,12 5 2 15,17-1 2-15,11 5 3 16,13 2 2-16,22 11 1 16,11 4-1-16,28 3-1 15,5 4 1-15,13-7-3 16,2-2 1-16,4-4 3 15,-4-9 1-15,9 0 7 16,-4 0 4-16,-1 0 2 0,22 0-1 16,16 15-7-16,15 7-5 15,22 20-6 1,-7-3-1-16,7-2-3 0,-4-6-1 16,2-20 0-16,-5-9 2 15,11-17 3-15,9-7 3 16,5-26 12-16,15-7 7 15,-5-11 12-15,24-13 0 16,-1 5-8-16,3-7-9 16,14-2-19-16,-4-3-12 15,14 3-14-15,3-7-7 16,0 9-6-16,2 2 2 0,-8-2 9 16,10 7 7-16,-4-5 13 15,4 3 6-15,10 5 4 16,-6 4-4-16,1 7-9 15,4 6-6-15,-6 12-11 16,-3 5-4-16,7 2-3 16,-9 9 6-16,-2-7 13 15,-2 0 9-15,-25 9 10 16,-1-11 1-16,-5 13-1 16,-4 7 1-16,-7 12 5 15,-7 10 4-15,-8 13 6 16,-15 8 1-16,4 12 0 15,-11 10-4-15,-3 9-10 16,-3 11-6-16,-25 5-9 16,2-1-4-16,-23 11 3 15,-7 5 5-15,-5 15 8 16,-22 16 5-16,-21 1-1 0,0 8-2 16,-31 16-3-16,-3 5-2 15,-23 33-3-15,-18 11-2 16,-28 11-5-16,-20 6-2 15,-35-4-1-15,-24 0 1 16,-35 9 5-16,-18-9 3 16,-26 16 4-16,-17 1 0 15,-27 3 0-15,-20 4 0 16,-30-2-2-16,-24 0-1 0,-51 2-1 16,-15 5 0-16,-34-5 2 15,-21-2 1-15,-33 4 1 16,-17-6-1-16,-26-5 3 15,-9 0 4-15,-13-6 4 16,-16-9 3-16,-47 0 2 16,-3-4-2-16,-24-11-2 15,-16 6-2-15,-8-11-6 16,-26 0-1-16,-18 1-2 16,-17 1 1-16,94-52 0 31,192-70 1-31,1 2 0 0,-570 204 0 0,-29-7 1 15,5-13 0-15,237-101-1 16,-20-6 0-16,-5-13 0 16,-37-5 0-16,29 4 1 0,-31-14-1 15,-22-12 1 1,27-11 0-16,-34-21-1 0,18 4 0 16,11-7 1-16,-37-9-1 15,13-17 0-15,11-6 0 16,-13-18 0-16,22-7 0 15,-12-15 0-15,-21-9 0 16,20-13 0-16,1-6 0 16,-1-12 0-16,30-8 0 15,9-17 0-15,2-3 0 16,31-2 0-16,-9 2 1 16,20-20 0-16,2-10 0 0,10-34 0 15,6-17-1-15,12-6 1 16,7-7-1-16,22-11 0 15,13-5 1-15,28-10 0 16,21-7 1-16,18 0 2 16,30-4-1-16,8-16 1 15,22-6-2-15,26-11-1 16,5-13 0-16,30-9 3 16,20 0 0-16,29-15 2 15,23-1 2-15,34-6 3 16,10 5 0-16,18-3-1 15,17-2-3-15,49 9-2 16,17-9 0-16,53 9 2 16,6 6 0-16,9 10 3 15,4 5 4-15,7 12 8 16,7 13 4-16,30 15 1 16,29 20-1-16,34 24-10 0,10 13-12 15,6 26-38-15,0 3-31 16,9 12-103-16,13 10-91 15</inkml:trace>
  <inkml:trace contextRef="#ctx0" brushRef="#br0" timeOffset="2938.39">2323 19463 658 0,'0'-5'318'0,"7"5"-134"16,-7 9-30-16,0 0-54 15,0 15-43-15,11 114-34 16,-2-31-5-16,-1 33-5 15,8 14-5-15,-5 21-5 16,2 24-1-16,-2 27 0 16,-9 21-2-16,0 53-1 15,-2 20-4-15,7 48-25 0,8 6-13 16,18 7-23-16,11-2 2 16,19-42 25-16,3-17 16 15,0-51 29-15,-7-30 8 16,-13-42 16-16,-5-22 7 15,-17-46 14-15,-2-23 3 16,-6-50 7-16,-14-25-5 16,13-40 2-16,0-34 10 0,-1-71 12 15,5-53 5-15,-1-76-6 16,-7-39-19-16,-9-66-32 16,-2-9-11-16,-20-44-12 15,-15 7-2-15,-13 15-2 16,2 22 0-16,-4 53 1 15,10 21-1-15,18 49 2 16,-4 15 1-16,13 31 1 16,-2 12 1-16,-7 34-2 15,6 13 0-15,-5 32-2 16,-6 16-2-16,5 33-1 16,-4 20 1-16,2 41 1 15,0 37 0-15,-2 75 0 16,2 48-1-16,-1 86-2 15,-1 27-3-15,2 43-4 16,-2 10-5-16,-7 7-3 16,5 2-3-16,-1-34-24 15,3-21-35-15,6-30-150 0,-6-18-154 16</inkml:trace>
  <inkml:trace contextRef="#ctx0" brushRef="#br0" timeOffset="4223.2">2413 12742 577 0,'22'79'207'0,"13"37"-179"16,-9 48-15-16,-8 9-10 15,-7 14-4-15,-7 16-2 16,-4 14-6-16,0 11-1 16,0 10 1-16,0 6 2 15,2 3 6-15,5-2 1 0,4-2 1 16,2-13 0-16,-2-4 0 16,2-5-1-16,0-22 0 15,-6-10-1-15,-5-41-3 16,-2-18 1-16,-9-32 1 15,3-15 1-15,-3-34 2 16,5-10 1-16,-5-35 15 16,0-23 25-16,3-43 53 15,-5-23 14-15,-7-44 9 16,-2-20-18-16,-6-48-41 16,-5-29-12-16,-4-41-19 15,-6-29-6-15,-10-8-9 16,5-11-3-16,5-1 1 15,4 19 2-15,10 12 10 16,3 20 4-16,11 44 8 16,11 24 1-16,17 41 3 15,7 25-2-15,9 32-9 16,-7 20-5-16,-2 38-27 0,0 12-36 16,-5 43-168-16,5 31-142 15</inkml:trace>
  <inkml:trace contextRef="#ctx0" brushRef="#br0" timeOffset="6240.37">2709 7384 1028 0,'24'2'343'0,"13"-8"-352"0,-6-3-2 15,-16-20-1 1,-11-12 4-16,5-16 34 16,-2-9 20-16,15-13 35 0,0-11 10 15,-9-15-8-15,9-13-15 16,-16-26-36-16,1-12-12 16,4-21-16-16,-11-7-3 15,6-5-1-15,-1-5-2 16,-12 3 0-16,-4 12 1 15,0 21 1-15,-2 24 0 0,15 47 2 16,3 19 3-16,8 50 2 16,11 18 0-16,15 59-5 15,12 42-2-15,10 83-6 16,9 44-1-16,-6 67 3 16,-3 23 2-16,-6 21 1 15,-9 5 1-15,-7-7 0 16,-2 3 1-16,0-29 2 15,-4-9 0-15,0-33 1 16,-4-23 2-16,-3-38 1 16,0-31 2-16,-2-63 2 15,-4-35 0-15,-11-51-5 16,-7-23-3-16,-9-54-5 16,5-32-2-16,-7-76 1 15,3-47 1-15,1-68 5 16,1-25 6-16,4-38 6 0,2-7 2 15,7-11-4-15,4-1-4 16,-2 16-7-16,-11 17-2 16,2 29 1-16,-8 27 0 15,6 51 0-15,0 25 0 16,0 58-1-16,0 24-8 16,-5 54-45-16,10 23-26 15,-12 69-131-15,-15 49-113 16</inkml:trace>
  <inkml:trace contextRef="#ctx0" brushRef="#br0" timeOffset="21374.91">3401 11431 917 0,'15'-16'422'15,"20"-8"-72"-15,9 0-397 16,17 11-16-16,18 0 21 16,26-7 42-16,22 3 48 15,37-5 40-15,7-2-19 16,39 2-35-16,7-7-14 0,33 3-13 16,19-2-5-1,36-7-2-15,23 2 0 0,20 0 0 16,14 4 0-16,27 7-2 15,6 3 0-15,38-5-8 16,20 2-6-16,18-2-7 16,26 0 0-16,5-5 10 15,6-6 6-15,13-4 8 16,-4-3 3-16,15-2 0 16,4 7 3-16,27 4 0 15,2 7 0-15,35 8-1 16,13 5-3-16,36 13-4 15,21 5-3-15,9 6-1 16,-9 4 2-16,-5-4 3 16,-10 0 0-16,-9 6 0 15,13 1 0-15,-13 6 0 16,-9 7 0-16,-8 1 0 16,-12 14 0-16,3 16 0 15,11 10-1-15,-3 27-2 0,-4 3 0 16,-2 12 1-16,-24 5 2 15,-20 1 2-15,-11 9 2 16,-45 16 0-16,-3 12 0 16,-46 12 0-16,-31 4-2 15,-33 4-2-15,-36 14 0 0,-32 19-3 16,-19 3 1-16,-33 14 0 16,-11-3 0-16,-56 6-2 15,-23 4-2-15,-63-4-18 16,-38 2-8-16,-52-2-4 15,-28-5-3-15,-58-1 14 16,-15-1 6-16,-45 5 2 16,-21 4 2-16,-60 11-1 15,-30-4-1-15,-45 6 1 16,-35-4-1-16,-31-16-1 16,-20-1 3-16,-63-29 2 15,-24-3 2-15,-35-14 6 16,-20-16 2-16,-15-11 1 15,-16-4 1-15,-26-9 1 16,-24 6 1-16,-33 1 0 16,-6-1-1-16,-42-4 0 15,-5 3 0-15,-30 8-1 16,-21-7 1-16,-15 5 0 0,-5-7 0 16,-7-15 1-16,-5 3-1 15,-6-10 0-15,-13-4 1 16,-16-4 0-16,7-5 0 15,-18-19 0-15,-21 1 0 16,-7-10 0-16,0-9 1 16,-3-8 1-16,34-12 0 15,13-15 0-15,-11-6 0 16,32-18 0-16,18-11 6 16,16-18 33-16,43-17 21 15,12-24 23-15,-14-11 0 0,41-31-21 16,-3-15-17-16,63-29-21 15,30-19-6-15,38-22-10 16,19-13-2-16,58-27-2 16,32-12 0-16,59-34-1 15,42-13 0-15,33-30-1 16,26-7-1-16,55-28-4 16,24-5-2-16,59-8-9 15,37-16-1-15,35 2-6 16,31-19-1-16,68 4 4 15,13-2 4-15,85-1 12 16,5 14 16-16,44 3 26 16,8 7 12-16,29 8 21 15,32 8-2-15,25 29-14 16,22 4-15-16,26 26-27 16,13 21-11-16,41 23-22 15,21 22-13-15,60 50-38 0,29 27-35 16,44 83-91-16,53 59-207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06:40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10391 21431 1173 0,'11'0'453'0,"13"-2"-335"16,4 2-49-16,7 9-66 16,9-7-3-16,28 3-2 15,14-3 1-15,32-2 3 16,7 2 3-16,17-9 17 15,9 3 8-15,-2-9 3 16,31-7-1-16,8 7-18 16,11 0-12-16,31 11-11 15,-9 2-5-15,42 4-4 16,15 7-1-16,22-9 10 16,22 0 4-16,13-8 7 15,0-10 6-15,0-23 4 16,-6-11 0-16,-20-25 4 15,-1-6 3-15,-5 2 5 16,-12 7 19-16,18 20 20 16,4 10 3-16,24 22 10 15,15 14-13-15,14 17-20 16,0 13-9-16,0 17-22 16,-7 5-10-16,-22-6-10 0,-22-12-1 15,-32-23-13 1,-23-14-20-16,-21-13-97 0,-13-7-126 15</inkml:trace>
  <inkml:trace contextRef="#ctx0" brushRef="#br0" timeOffset="1770.22">17438 25294 1199 0,'10'5'457'16,"-5"-1"-289"-16,-12 11-163 16,-15-4-13-16,-24 5 6 15,-13-6 1-15,-26-3 11 16,-14-7 8-16,-41-4 12 16,-20-9 14-16,-26-3-1 15,-13-1-6-15,-35 1-13 16,-12 10-14-16,-21-3-10 15,-13 7-3-15,-5 4-24 16,7-2-35-16,0 0-126 0,17-9-116 16</inkml:trace>
  <inkml:trace contextRef="#ctx0" brushRef="#br0" timeOffset="2335.01">14116 23801 1096 0,'15'-11'400'16,"18"-7"-295"-16,6 3-132 15,14 0-5-15,19-1 7 16,20 1 11-16,42 6 46 16,25 0 11-16,52 16 6 15,19 11-9-15,43 19-20 16,3 13-12-16,7 29-9 15,6 17-4-15,-24 16-18 16,-3 8-14-16,-12 12-6 16,-11-7 2-16,-18 8 19 15,-9 3 15-15,-21 0 7 0,-25-1 1 16,-34-12 4-16,-25-9 5 16,-54-11 8-16,-23-9 2 15,-58-4 6-15,-29-3-1 16,-70-10-2-16,-29 4-1 15,-54-11-7-15,-9-9-5 16,-26-8-5-16,-5-5-1 0,-10-11-2 16,-12 1 0-16,-2-14 0 15,-15-11-1-15,20-7-1 16,4-3-11-16,11-3-102 16,18 2-148-16</inkml:trace>
  <inkml:trace contextRef="#ctx0" brushRef="#br0" timeOffset="4021.74">25702 31049 1359 0,'-9'-9'496'0,"-8"-17"-388"0,-1 6-73 16,1 0-26-16,6-1 0 15,19-1-9-15,19-2-8 16,45-7-4-16,22-2 3 15,46 9 15-15,25-7 15 16,29 7 30-16,12 5 19 16,0 5 24-16,-11-3 2 15,6 2-22-15,-6-5-20 16,7 5-34-16,6-3-10 0,-2 7-7 16,8 9-2-16,10-3-2 15,6 16-4-15,-9 3-12 16,-4-6-7-16,-31 5-13 15,-22-13-14-15,-35-8-78 16,-30 3-86-16</inkml:trace>
  <inkml:trace contextRef="#ctx0" brushRef="#br0" timeOffset="4455.22">28772 29919 808 0,'-2'-9'375'15,"-13"-2"-156"-15,1-2-126 16,8 4-91-16,1 5 2 15,21-5 32-15,17 7 17 16,24 2 37-16,13 4 17 16,30 7-8-16,23 5-16 15,19 8-42-15,18 15-24 16,11 20-45-16,-11 11-14 16,8 20-12-16,-3 2 0 15,-23 11 25-15,-4 0 9 16,-37 0 13-16,-20 2 3 0,-29-20 2 15,-17-4 0-15,-35-6 4 16,-17-7 10-16,-51 0 9 16,-31 0 6-16,-50-3 0 15,-30-6-8-15,-44-4-10 16,-25 0-5-16,-19-11-35 16,-2 4-60-16</inkml:trace>
  <inkml:trace contextRef="#ctx0" brushRef="#br0" timeOffset="18235.57">23838 18648 1425 0,'38'0'494'0,"27"-2"-389"16,-17-2-116-16,5-5 18 15,0-22 38-15,12-6 0 16,23-20-2-16,6-9-6 16,16-10-6-16,3-8-3 0,23-1-4 15,2-3-8-15,29-3-11 16,10-4-2-16,13 1-3 15,16 7-3-15,9 3-9 16,26 10-10-16,19 8-17 16,14 1-5-16,22 8 5 15,-3 2 9-15,14 5 19 16,-3-1 6-16,5-1 5 16,11-1 4-16,15 0 13 15,-7 7 9-15,20 3 12 16,7 10 0-16,-9 13-13 15,22 3-9-15,-2 10-15 16,-7-2-1-16,22 7 0 16,-2-4 1-16,-3 12 0 15,5-2 0-15,-15 1 0 16,-16 8 0-16,1-2-1 16,-14 4 0-16,2 20-1 15,5 13 0-15,-20 16-2 16,-4 15-1-16,-16 11 1 15,-8 4-3-15,-24 11-3 0,-7-2-3 16,-31 0-8-16,-15 0-4 16,-33-3-3-16,-24 1 1 15,-39 4 8-15,-16 3 3 16,-26 3 7-16,-22 5 1 16,-26 9 1-16,-13 2-1 15,-31 7-1-15,-11 4 0 16,-20 0-3-16,-28 4 2 0,-33 0 0 15,-15-4 1-15,-48-6 4 16,-5-5 0-16,-15-3 2 16,-9 6 2-16,-9 8 0 15,-17-5 0-15,-20-6-1 16,-20 2 1-16,-19-8 0 16,-7 4 0-16,-26-1 0 15,-9-1 1-15,-11 0-1 16,-8-7-4-16,-12 13-1 15,5-2 0-15,-9 2 1 16,-11 5 1-16,88-55-2 31,140-40-2-31,2 0 0 0,-425 117 1 0,-35-20 3 16,0-14 1-16,167-50 0 16,-5-4 0-16,0 2 0 15,18 5 0-15,-2-1-1 16,-14 3-1-16,31-5-3 0,-15 1-2 15,28-17 3 1,11-10 1-16,-4-24 5 0,9-13 1 16,-18-15 1-1,24-12 1-15,-5-15 0 0,1-11-1 16,44-10 2-16,-3-10-1 16,31-6 1-16,42-9 0 15,15-13 0-15,17-8 0 16,29-21 8-16,-5-8 2 15,36-24 3-15,15-14 1 0,35-17-7 16,24 0-1-16,24-19-4 16,13-1 0-16,27-6-3 15,10-9-2-15,34 9-3 16,14-1-2-16,32 3-4 16,23 0-3-16,27-2-4 15,15 0 0-15,24-3 6 16,13 5 4-16,27 11 9 15,8 9 4-15,24 8 1 16,27 3 1-16,32 13-4 16,23 13 0-16,45 22 4 15,0 17 4-15,29 18 12 16,9 17 1-16,17 27-6 16,18 12-6-16,21 32-17 15,9 10-8-15,25 34-24 16,8 16-22-16,22 49-163 15</inkml:trace>
  <inkml:trace contextRef="#ctx0" brushRef="#br0" timeOffset="32131.32">40361 22761 833 0,'24'0'398'0,"17"8"-118"16,10 3-289-16,-14 2-55 15,0 5 8-15,13-7 50 0,3-5 2 16,28-8 25-16,7-6 20 16,6-10 20-16,0 3 1 15,7-3-21-15,4 3-19 16,13 6-22-16,7-2-3 16,8 2-3-16,8 1 0 15,-1-3 4-15,4 2 1 16,5 7 1-16,7 2 2 15,12 0-1-15,1 0 0 16,10 0 0-16,3-5 0 0,4-1 3 16,18-1 2-16,4 3 9 15,-7-1 9-15,12 5 10 16,-16 0-1-16,9 11-8 16,6 3-11-16,1 10-14 15,6 6-4-15,-9 14-6 16,11 2-2-16,-2 13 3 15,4 0 2-15,-8-2 7 16,6 2 1-16,-11-6 3 16,-4-5 1-16,-2 7-2 15,-16 2-1-15,3 8-2 16,-3 16-1-16,-11 14-2 16,-1 12 0-16,-12 16 0 15,-15 1 1-15,-9 12 0 16,-7-4 1-16,-14-1 0 15,-12 2 0-15,-22-6 0 16,-10 7-1-16,-23-3 0 16,-8 3-1-16,-13 11 2 15,-11-3-1-15,-20 5 1 0,-9 4-1 16,-24 2 0-16,-11 2 0 16,-26-1-5-16,-17-3-3 15,-23-9-5-15,-15-6 0 16,0-13 6-16,-6-1 4 15,-7-21 6-15,-11-5 3 16,-30-21 0-16,-8-16 0 0,-18-11-1 16,-8-13 0-1,-28-2-3-15,-4-7 0 0,-18-2-7 16,-4 5-6-16,-2-16-8 16,-3 0 0-16,1-13 5 15,-10-17 6-15,14-5 10 16,-9-11 2-16,0-2 5 15,0-7 0-15,1-13 0 16,-8-2-1-16,-15-15-5 16,16 4-4-16,-16-4-21 15,2-7-4-15,18-11 1 16,7-10 4-16,10-14 26 16,5-4 10-16,24-12 11 15,-3 6 2-15,21-6-3 16,12 6-6-16,3 1-10 15,4-6-2-15,22-3-4 16,9-3 0-16,24-19 14 16,13-1 11-16,15-18 30 0,11-13 10 15,23-14-5-15,3-16-9 16,25-25-30-16,15-5-11 16,35-18-13-16,26 5-1 15,53 29 5-15,28 16 8 16,66 63 2-16,35 32-7 15,83 86-80-15,44 42-104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07:42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37575 27878 1312 0,'0'2'451'0,"-2"11"-410"16,-9 7-47-16,2 15-17 16,-2 18-11-16,-8 12-7 15,12 14-4-15,-4 18 9 16,2 10 7-16,-2 24-11 16,-6 14-18-16,-1 19-56 15,-8 5-30-15,4 8-36 16,-11 7 5-16,-6 9 47 15,-3 10 33-15,-10 8 60 0,4 3 18 16,-5 5 19-16,5-2 22 16,2 2 75-16,0-9 39 15,-5-8 61-15,1-16 1 16,-5-22-48-16,7-9-29 16,7-23-50-16,-3-5-16 15,2-18-24-15,-2-6-8 16,-2-9-15-16,5-13-4 15,12-6-5-15,-4-14-2 16,16-13-9-16,4-8-6 16,11-14-9-16,4 0-3 0,15-13-1 15,10 7 3 1,14-7 10-16,10-8 7 0,19 1 16 16,-2-6 7-16,24 2-2 15,15 5-4-15,15 8-14 16,16 3-4-16,7 6 4 15,-3-9 6-15,5-6 22 16,15-2 10-16,7-7 10 16,6-3 2-16,15 3-8 15,-10-11-7-15,24 3-8 16,1 1-5-16,10 5 0 16,8 6 3-16,5 5 8 15,9 9 2-15,12-1 1 16,5-4-2-16,13-8-3 15,12-3-2-15,3-13-6 16,18 0-4-16,4 0-7 16,3 0-3-16,15 4-2 15,-22 5-1-15,24-4-3 0,4 6-1 16,12 2-2-16,19 0 0 16,0 9 2-16,-4 2-1 15,8 2-3-15,7 5 0 16,-2 4 1-16,11 0 1 15,-7 0 8-15,1 5 2 16,-18 10 3-16,12 5-1 0,3 7 0 16,-2 3-2-1,0-6-1-15,-20 1 1 16,-21-8 2-16,-14-8 0 0,-18-11 5 16,-10-11 3-16,-20-5 4 15,-11-6 3-15,-20 0 5 16,-12-4 0-16,-25-16 3 15,-9-12-1-15,-22-32-9 16,-25-17-5-16,-30-42-14 16,-10-19-4-16,-24-31-4 15,-7-31 1-15,-18-23 2 16,-12-14 3-16,-18-29 0 16,-5-8 1-16,-19-4 1 15,-9-5-1-15,-7-6-1 16,-17 6 0-16,3 4 0 15,-8 5 1-15,-6 18 0 16,26 10 1-16,-10 22 0 16,1 18 0-16,1 26 0 0,-7 18-1 15,4 23 0 1,11 21-2-16,-10 27-2 0,-10 14-3 16,-8 22-7-16,-15 9-5 15,-7 17-4-15,-5 9 0 16,-19 6 10-16,-20 8 4 15,-13 10 9-15,0 8 0 16,-11 8 1-16,-6-1 0 16,-21 13 0-16,-27-10 0 15,-10 6 0-15,-4 7 0 0,-17-7 0 16,-16 9 0-16,-10-7 2 16,-14-2 1-16,-24-4 0 15,9-12 1-15,-26 3-2 16,-12-2-1-16,3-2-1 15,-11-3 1-15,-33 5-1 16,13 0 0-16,-13-5 0 16,-19 7-1-16,19-7 0 15,-22 3 0-15,0 2-1 16,7-5 0-16,-25 3 0 16,5-3 1-16,-30 3 1 15,19-1 0-15,-13 1 1 16,-5 1 0-16,16-3 1 15,-28 4 1-15,36-1 0 16,3 3 5-16,20 7 10 16,19 2 6-16,-6 12 13 15,21 8 4-15,29 10 15 16,11 11 7-16,40 10 4 0,10 5-4 16,29 1-22-16,13 4-14 15,28 0-21-15,1-2-23 16,28 2-104-16,4-7-113 15</inkml:trace>
  <inkml:trace contextRef="#ctx0" brushRef="#br0" timeOffset="25893.09">23558 22167 1058 0,'37'-9'444'0,"29"-13"-173"16,2-15-256-16,0 4-17 16,13-13 5-16,4 5 4 15,16-7 16-15,17-5 14 16,5-8 36-16,10-7 8 0,10 0-5 15,-1-4-15 1,16-5-38-16,-7 5-15 0,24-3-20 16,2 8-7-16,10-8-12 15,12 1 0-15,2-1 11 16,16-1 6-16,9 10 14 16,10 7 5-16,12-5 4 15,-1 1-1-15,14-5-1 16,6 6-4-16,11 8-3 15,7 3 4-15,8 14 18 16,7 0 9-16,13 6 7 16,5-2-3-16,10 3-17 15,5-1-10-15,-5-4-8 16,16 13-1-16,4 7-1 16,1 2 0-16,19 17 2 15,-3 3 0-15,10 15 1 16,-1 4-1-16,-19 11-1 15,6 9-1-15,-17 7-2 0,-5 10 0 16,1 1 0-16,-25-3 0 16,-10 9 1-16,-5-2-2 15,-11 15-8-15,-5 7-6 16,-17 13-6-16,-4 8-1 16,-15 19 4-16,-3 8 4 15,-9 13 3-15,-21 11 2 16,-13 15 4-16,-21 3 2 15,-14 15 5-15,-10-1 1 16,-30 4 1-16,-13 1 0 16,-15-6 0-16,-9 1 0 15,-16-7 0-15,-6 1 0 0,-29-9 0 16,-17-6 0-16,-26 9 2 16,-9-4 3-16,-40 8 1 15,-15 2 0-15,-8 9-4 16,-19 0-2-16,-7 7-1 15,-8 4-1-15,-34 2-3 16,-14 2-1-16,-13 10-4 16,-9-1 0-16,-19 11-1 15,2 4 1-15,-28 5 2 16,-10 2-3-16,-8-4 1 16,-15 0 2-16,-9-7 4 15,-11-2 4-15,-20-9 4 16,-11-2 1-16,-6 0 1 15,-12 4-1-15,-16 3 1 16,5-7-2-16,-32 4-1 16,5-6-2-16,-17-7-4 0,-20-2-3 15,14-15-5-15,-22-3 1 16,10-10 2-16,1 2 2 16,-13-20 2-16,10 2 2 15,-28-15 2-15,6-9 0 16,-21-4 0-16,-4-11 0 15,-4-9-2-15,10-5-6 16,-10-19-13-16,9-15-2 16,-3-14 0-16,0-17 6 15,14-11 13-15,-5-2 3 0,15-33 3 16,-15-2 2-16,29-37 4 16,-8-5 2-1,23-20 0-15,9-8 1 0,-9-20-4 16,19-19 0-16,3-19-4 15,13-12-1-15,30-11 4 16,1-12 0-16,28-18 3 16,20-15 3-16,23-16 1 15,10-10 5-15,21-5 10 16,14-4 4-16,32-7 5 16,12-6-1-16,30-14-10 15,6-3-6-15,12-15-11 16,21-9-4-16,12-13-5 15,8-4-3-15,35-10-5 16,7-7-2-16,41 1-1 0,14-6 1 16,24 4 5-1,19 6 1-15,15 1 0 0,19-2-5 16,16 12-3-16,16 1-1 16,24 8 2-16,16 18 4 15,10-2 7-15,16 10 1 16,24 12 4-16,2 0 2 15,30 17 4-15,5 9 2 16,18 8 10-16,13 5 6 16,6 7 7-16,7 6 1 0,21 11-1 15,10 16-1-15,17 14 0 16,13 10 1-16,4 19-4 16,10 7-7-16,21 24-10 15,2 15-8-15,20 22-20 16,16 20-22-16,14 26-66 15,25 18-63-15</inkml:trace>
  <inkml:trace contextRef="#ctx0" brushRef="#br0" timeOffset="43495.18">50894 18990 1158 0,'68'-59'430'0,"80"-62"-287"15,21 10-154-15,15 8-14 16,17 4 13-16,32 1 9 16,21-1 7-16,26-4 12 15,18 5 6-15,30-12 0 16,-4 1-2-16,31 12-7 15,9 5-9-15,19 22-11 16,20 9-7-16,15 17-14 16,5 13-5-16,25 18-11 15,4 20-3-15,12 21-5 16,2-1-4-16,3 1 7 16,2 1 6-16,2-19 21 15,0 6 13-15,-3 14 17 16,-3 5 3-16,2 25 0 15,-1 16-2-15,-4 21-6 16,1 10-2-16,-21 33 1 16,-8 18 0-16,-16 15 0 0,-10 11 0 15,-27 8-2-15,-2 5-1 16,-30 18 0-16,-10 2 0 16,-26 15 0-16,-28 11 1 15,-13 22-1-15,-37 11-1 16,-40 39 0-16,-5 1 0 15,-56 23-2-15,-9 20 1 16,-37-17-1-16,-40 19 0 16,-45-11 0-16,-18-12 0 0,-64 21-2 15,-22-29 1-15,-28-8 1 16,-24 0 0-16,-35-20 2 16,-33-6 1-16,-52 11 1 15,-34-12 0-15,-54-6 1 16,-4 2 0-16,-67-15 0 15,-1-8-1-15,-40-23 0 16,-4-7 0-16,-31-30 4 16,-28 1 7-16,-7-21 0 15,-37-9-1-15,0-12-4 16,-20-3-4-16,-7-4-2 16,1-5-1-16,-24-17 0 15,12-11 0-15,-12-15 0 16,-27-11 1-16,13-29 0 15,-4-17 0-15,-6-44 0 16,39-22 0-16,8-42 0 16,23-15 1-16,21-28 3 0,-15-16 0 15,38-23 4 1,-8-21 0-16,43-30 0 0,14-11-1 16,27-33-4-16,13-13 0 15,33-26 0-15,29-21 2 16,34-31 16-16,25-14 13 15,58-33 23-15,29-7 8 16,53-15-1-16,39-13-9 16,40 1-21-16,30-14-10 15,57-9-21-15,33 2-4 0,81 110-1 32,-46 155 5-32,2 3 31 0,193-452 14 0,90 33 28 15,45 5 10-15,-21 223 2 16,24 0-1-16,28 13-3 15,42 20-4-15,26 22-5 16,9 13-6-16,31 26-23 16,-16 16-12-16,29 30-23 15,-3 22-7-15,25 33-4 16,11 21-2-16,-5 49-2 16,11 22-3-16,-15 55-12 15,-5 35-31-15,14 82-112 16,-9 58-102-16</inkml:trace>
  <inkml:trace contextRef="#ctx0" brushRef="#br0" timeOffset="44627.87">51824 18451 1317 0,'0'-24'503'16,"-6"-22"-312"-16,-42-2-197 15,-25 0-4-15,-45-11 1 16,-13-5 3-16,-20-8 6 16,-14-9-1-16,-30-22 1 15,-26-4 0-15,-20-31-2 16,-15-11 0-16,-31-9-1 15,-4-17-1-15,-53-5 2 16,-21-6-1-16,-8-9-1 16,-49 7-2-16,-16 6 0 15,-20 16 1-15,-24 23-1 16,5 8 2-16,-3 10 0 16,-23 2 1-16,-23 9 2 0,-2 9-1 15,-28 29 1-15,26 10 1 16,-13 33-1-16,26 22 1 15,-2 31-1-15,22 28 1 16,2 42 0-16,9 24-1 16,26 52 2-16,9 27 0 15,50 37 2-15,-12 24 0 16,56 11 1-16,2 4 1 0,29 5-1 16,32-7 1-16,25-9-2 15,15-6-1-15,22-13-22 16,6-9-68-16,14-29-326 15</inkml:trace>
  <inkml:trace contextRef="#ctx0" brushRef="#br0" timeOffset="45131.25">34065 16180 579 0,'-13'75'206'0,"-3"61"-164"15,-12 32-35-15,-3 14 13 16,-2 11 12-16,-6 12 0 16,2 28-4-16,-11 12-13 15,-3 42-13-15,7 15-2 16,-10 9-7-16,8 22-20 16,0-1-32-16,0-16-1 15,11-27 8-15,6-31 26 0,23-45 70 16,8-21 30-16,20-43 79 15,15-30 32-15,18-49 26 16,8-18-4-16,31-28-40 16,9-22-21-16,40-19-31 15,12-23-11-15,33-27-28 16,14-12-14-16,15-22-34 16,13-6-13-16,15-16-13 15,9 0-3-15,24 14-15 16,13 13-31-16,33 45-171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1T10:08:43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30612 12607 530 0,'10'-18'240'16,"23"-15"-90"-16,-4 5-108 15,4 8-41-15,8 3 0 16,12-5 4-16,8 4 6 16,7 3 15-16,4-1 13 15,14 5 10-15,1-2-4 16,12 13-14-16,4 0-13 0,-14 20-17 15,-3 6-1 1,-9 7-4-16,-14 7-1 16,-8-1-1-16,0 5 1 0,-3 6-1 15,-4 7 0-15,-4 15-3 16,4 3-1-16,-6 8 2 16,4 0 2-16,-7-6-3 15,-19-7-2-15,-27-9-3 16,-12-6 1-16,-21-7 3 15,-6 0 3-15,-6-2 3 16,-7 7 1-16,-5 6 1 16,-10 5 1-16,-5 1-9 15,-4-6-11-15,-16-19-17 16,-6-12-4-16,-29-34 8 16,-6-18 10-16,15-14-27 15,-10-14-44-15,19-16-99 16</inkml:trace>
  <inkml:trace contextRef="#ctx0" brushRef="#br0" timeOffset="149.91">30266 12847 198 0,'-5'-61'185'0,"3"-64"48"0,9 14-17 15,28 21-70-15,8 11-29 16,34 13-46-16,17 7-24 16,42 24-34-16,26 15-9 15,37 23-7-15,9 8-5 16,-2 19-32-16,-13 10-41 15,-29 21-123-15</inkml:trace>
  <inkml:trace contextRef="#ctx0" brushRef="#br0" timeOffset="948.83">31888 14569 1017 0,'26'-14'340'0,"69"-7"-339"15,8 14-24-15,13 18-12 16,17 9 1-16,-10 19 11 16,4 7 9-16,-2 15 12 15,-7 5 2-15,2-2 3 16,-1 6 1-16,-8-7 6 15,-1 7 1-15,-20 9-3 16,-12 2-2-16,-14 24-6 16,-16 5-3-16,-19 12-2 15,-21-1 1-15,-21-5 0 16,-7-9 0-16,-15-15 0 16,0-4-1-16,-19-23-7 15,-12-3-9-15,-22-21-14 16,-10-3 1-16,-18-17 6 15,0-3 9-15,-9-12-4 16,-7-10-11-16,3-22-7 16,-7-16 1-16,7-26 19 0,4-13 13 15,5-24 8-15,8-15 1 16,18-12 1-16,22-3 4 16,35-3 42-16,4 11 23 15,17 2 27-15,6 0 6 16,7 16-31-16,19 8-18 15,10 11-21-15,9 24-8 16,35 12-14-16,26 14-11 16,60 42-33-16,37 20-27 15,65 57-133-15</inkml:trace>
  <inkml:trace contextRef="#ctx0" brushRef="#br0" timeOffset="1950.38">31003 23185 1027 0,'31'-17'420'0,"46"-7"-243"15,6-11-100-15,9 0-58 16,7 0-2-16,-1-3-17 15,3 6-15-15,15 3-11 16,-9 9 3-16,9 12 17 16,5 8 8-16,-5 24 6 15,4 17-1-15,-13 25-6 16,-12 13-2-16,-19 28-4 0,-10 16 0 16,-22 24-4-1,-14 6 1-15,-25 2 0 0,-14-10 1 16,-33-14 2-16,-6 3 1 15,-24-14 1-15,-13 3-1 16,-27-22-2-16,-17-14-4 16,-16-30-12-16,1-17-3 15,-3-34-2-15,0-15 3 16,-10-24 13-16,-12-12 4 0,7-23 10 16,9-2 6-1,17-20 5-15,11-11 6 0,20 5 18 16,6-12 9-16,21 5 20 15,12 1 2-15,22-17-11 16,18-3-13-16,30-21-26 16,20-3-19-16,40 1-74 15,23 1-89-15</inkml:trace>
  <inkml:trace contextRef="#ctx0" brushRef="#br0" timeOffset="11593.52">38924 16045 1051 0,'15'6'366'0,"20"18"-301"15,-15 22-80-15,-20 26-9 16,-4 12 15-16,-9 3 9 15,2 7 0-15,2 5 1 16,7-3 3-16,2 14 2 16,0 6 1-16,0 20-3 15,-11 13-1-15,-13 26-5 16,-11-5-2-16,-18 3-5 16,3-2-2-16,2-13-6 15,-3 2-3-15,7-3-9 0,5-8-4 16,4-17 4-16,9-14 6 15,21-30 16-15,-6-16 7 16,16-17 11-16,6-5 7 16,-3-15 24-16,12 2 11 15,11-8 12-15,-3-5 1 16,14 4-10-16,-3 1-5 16,20-7-2-16,25 0 4 0,23-9 11 15,20-7 7-15,11-6 2 16,-2-4-7-16,8-5-22 15,18-4-12-15,16 4-17 16,10-2-4-16,22 9-4 16,5 2-2-16,19 2-2 15,22 9-2-15,20 7-1 16,22 4 0-16,11 4-2 16,2 5 0-16,33-3-5 15,-3 7 0-15,29-6 0 16,9-1 1-16,4-6 5 15,16-9 1-15,2 2 0 16,28 1 0-16,13 6 0 16,-2 2 0-16,11 13 0 15,-10-9-1-15,12 12-15 0,4 1-4 16,12-10-1-16,13 4 2 16,11-15 19-16,8-7 9 15,7-7 8-15,9-8 0 16,-9-6 0-16,9-10-4 15,-7-6-5-15,0 0-1 16,-4-2-3-16,-9 4-3 16,-6-2 1-16,-10 8 1 15,-14 5 0-15,-1 0 1 16,-10 9-2-16,-7-2 0 16,-5 4 1-16,-21 2 1 15,-18-2 0-15,-11 0-1 16,-22 2-3-16,-10 0-1 0,-29 25-4 15,-23-1 0-15,-27 11-2 16,-7 9-1-16,-33-11-1 16,-9 2 0-16,-17-13-1 15,-20-8-2-15,-24-25 0 16,-11-13 2-16,-41-26 2 16,-5-9 5-16,-18-26 2 15,-4-3 0-15,1-32 0 16,-10-13 2-16,-11-16 4 15,-1-13 0-15,-23-4 1 16,-8-11-1-16,-9-18-3 16,-3-13 0-16,-8-11 1 15,0-6-1-15,-7 4 1 16,1 7 1-16,-3 15-2 16,-7 13 0-16,-6 15-2 15,-11 9-2-15,-17 11-3 0,-12 5-2 16,-23 19-5-16,-16 11-1 15,-33 20-3-15,12 15-2 16,-40 18 0-16,-7 4 0 16,-15 26-1-16,-40 1 1 15,-17 21 4-15,-4 4 0 16,-27 8 6-16,-19 1 2 16,-13-2 2-16,-23 0 1 0,-34-2 1 15,15 9 1-15,-29 11 1 16,-13 8 0-16,-2 12 1 15,-32 1 1-15,-10-6 2 16,-21 0 2-16,-22-4 4 16,-18 2-1-16,-15-7 0 15,-31-2-1-15,-13-4-3 16,7-3 0-16,-42 5-1 16,37 5 0-16,-35 8-2 15,5 4-1-15,-3 5 0 16,-28 6 0-16,9 1 0 15,-31 3-1-15,11 1 0 16,4 6 0-16,-8 1 0 16,34-7 0-16,-14-1 0 15,12-10 0-15,14 0 0 16,-9-3 0-16,30-1-1 0,1-3 1 16,17-6 2-1,2-3 3-15,20 5 0 16,15 6 1-16,33 10-3 0,35 5-1 15,24 6 2-15,33 1 3 16,46-2-1-16,27 4 1 16,45 8-3-16,16-8-3 15,39 16-7-15,11 4-37 16,35 9-230-16</inkml:trace>
  <inkml:trace contextRef="#ctx0" brushRef="#br0" timeOffset="20585.89">38828 33230 1354 0,'0'-13'490'0,"2"-31"-390"15,-4-17-74-15,-5-42-26 16,-4-22 1-16,11-28 1 16,-20-23-1-16,12-27 5 15,-3-18 5-15,-16-36 10 16,6-12 2-16,-19-46-4 0,-8-14-6 16,-11-47-9-16,-7-12-3 15,-10-37-1-15,3-15 1 16,5-9-1-16,7-6 0 15,9 8 0-15,1-4 1 16,3 20 0-16,2 4 0 16,-15 24 0-16,8 28 0 15,-4 29 1-15,0 16-1 0,27 34 1 16,-8 9 0-16,-1 42-2 16,8 21-1-1,-15 38-12-15,9 22-8 0,6 33-14 16,-1 8-5-16,12 38 5 15,5 10 7-15,10 23 13 16,3 23 5-16,9-4 7 16,12 14 1-16,21 5 1 15,12-3 1-15,25 17 7 16,21 0 9-16,36 11 8 16,8 6 6-16,18 12 2 15,-4-3-2-15,4 3 0 16,17-3-2-16,11-6-5 15,11-7-3-15,12-13-6 16,-10-7-4-16,31-2-2 16,-4 1 1-16,6 1 1 15,3 1-1-15,-5-14-3 16,0-6-4-16,-4-12-5 16,0-10-4-16,-3-7-1 0,-6-4 0 15,0-11 4-15,-7 2 2 16,-30 3 2-16,7 6 1 15,-16 10 0-15,-7 12 1 16,-17 20-2-16,-16 10 0 16,-27 16-2-16,-21 6-1 15,-8 14-1-15,-7 3-1 16,0 21-3-16,13 8-3 16,-11 33 0-16,-6 18 0 15,-9 41 4-15,-2 20 3 0,-14 29 1 16,-4 12 0-16,-8 34-2 15,-1 15 0-15,-3 37 1 16,-1 26 1-16,-3 18 3 16,-5 17 1-16,-1 16 2 15,-4 10 1-15,-4 7 1 16,1 14-2-16,-1 14 0 16,2-6-2-16,2-2 1 15,-3-13 0-15,1-20 4 16,-4-11 2-16,-1-26 0 15,-2-7-1-15,-2-24-2 16,0-17 0-16,0-22 0 16,9-16 2-16,-5-37 5 15,5-19 5-15,2-38 12 16,-7-11 2-16,5-26-2 16,-2-9-2-16,1-2-12 15,-3-6-3-15,-14 2-7 0,-15 4-4 16,-24-11-4-1,-20-4-3-15,-26-7-1 16,-20-2 0-16,-31-24 0 0,-10-7 1 16,-25-24 0-16,-12-11 1 15,-40 3 1-15,-5-3 0 16,-28 7-2-16,-4 2-4 16,2-4-7-16,-20-9-3 15,-5-3 1-15,-19-1 3 16,18-9 7-16,6-1 4 0,13-8 4 15,20 3 1-15,31-6 0 16,11 1 2-16,28-4 0 16,11-5-1-16,-13-7-25 15,2-6-79-15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veeam-inadvertently-exposed-marketing-info-hundreds-its-bob-diachenko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chcrunch.com/2018/09/11/veeam-security-lapse-leaked-over-440-million-email-addresses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Veeam—Customer records compromised by unprotected database Near the end of August 2018, the Shodan search engine indexed an Amazon-hosted IP. Bob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Diachenko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director of cyber risk research at Hacken.io,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came across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the IP on 5 September and quickly determined that the IP resolved to a database left unprotected by the lack of a password. The exposed database contained 200 gigabytes worth of data belonging to Veeam, a backup and data recovery company. Among that data were customer records including names, email addresses and some IP addresses.</a:t>
            </a:r>
            <a:b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How encryption may become a factor in scenarios like this: User names and passwords are a relatively weak way of securing private access. Plus, if an organization does not maintain complete control of the private keys that govern access for internal systems, attackers have a better chance of gaining access.</a:t>
            </a:r>
            <a:b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Impact: Within three hours of learning about the exposure, Veeam took the server offline. The company also reassured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TechCrunch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that it would “conduct a deeper investigation and… take appropriate actions based on our findings.”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5/11/2022 11:33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4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&lt;Key point&gt;: Cloud Adoption Framework—modular phases of adoption.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your organization  evolves, the Cloud Adoption Framework adapts to your business needs.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module in the diagram is an iterative phase that advances your business through the complete lifecycle of cloud adoption. </a:t>
            </a:r>
          </a:p>
          <a:p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can choose the phase best-suited to their degree of cloud adoption maturity. The Cloud Adoption Framework offers a guiding methodology to cloud adoption, with specific approaches to overcoming common blockers to cloud adoption in each module, such as “Define Strategy,” “Plan,”, etc. </a:t>
            </a:r>
          </a:p>
          <a:p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Cloud Adoption Framework offers the enterprise a modular framework of how to incrementally onboard to the cloud. </a:t>
            </a:r>
          </a:p>
          <a:p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adoption shifts how companies obtain, make use of, and lock down their technology resources.</a:t>
            </a:r>
          </a:p>
          <a:p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And—this kind of modular framework flips the model of how enterprises operate:</a:t>
            </a:r>
          </a:p>
          <a:p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Transitions organizations to need-based consumption of technology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from cap-ex (capital expenditure) to op-ex (operating expenditure)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model assumes security, governance, cost-optimization, and hybrid cloud by default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a future-ready workforce—developing and deploying cloud skill readiness organization-wide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an organization progress through the Cloud Adoption Framework, what are the main goals of each methodology of “Define Strategy,” “Plan,” you can focus efforts 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&lt;Transition&gt;: Now that we have taken look at the phases and modular approach, lets look at about some common business blockers that the Cloud Adoption Framework can help you resolve.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6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</p:spPr>
        <p:txBody>
          <a:bodyPr/>
          <a:lstStyle>
            <a:lvl1pPr algn="ctr">
              <a:defRPr sz="24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er and 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46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9732142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8478" y="4168343"/>
            <a:ext cx="23307045" cy="1737335"/>
          </a:xfrm>
          <a:noFill/>
        </p:spPr>
        <p:txBody>
          <a:bodyPr tIns="91440" bIns="91440" anchor="t" anchorCtr="0">
            <a:spAutoFit/>
          </a:bodyPr>
          <a:lstStyle>
            <a:lvl1pPr>
              <a:defRPr sz="14117" spc="-19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70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373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778000" y="-3175"/>
            <a:ext cx="413668" cy="48543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32923" y="13289446"/>
            <a:ext cx="340321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825500">
              <a:lnSpc>
                <a:spcPct val="100000"/>
              </a:lnSpc>
              <a:defRPr sz="16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RO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7" r:id="rId4"/>
    <p:sldLayoutId id="2147483659" r:id="rId5"/>
    <p:sldLayoutId id="2147483660" r:id="rId6"/>
    <p:sldLayoutId id="2147483661" r:id="rId7"/>
    <p:sldLayoutId id="2147483662" r:id="rId8"/>
  </p:sldLayoutIdLst>
  <p:transition spd="med"/>
  <p:txStyles>
    <p:titleStyle>
      <a:lvl1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6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89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153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216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280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343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07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70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34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svg"/><Relationship Id="rId10" Type="http://schemas.openxmlformats.org/officeDocument/2006/relationships/customXml" Target="../ink/ink5.xml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9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1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2.svg"/><Relationship Id="rId18" Type="http://schemas.openxmlformats.org/officeDocument/2006/relationships/image" Target="../media/image67.png"/><Relationship Id="rId3" Type="http://schemas.openxmlformats.org/officeDocument/2006/relationships/image" Target="../media/image53.svg"/><Relationship Id="rId21" Type="http://schemas.openxmlformats.org/officeDocument/2006/relationships/image" Target="../media/image69.png"/><Relationship Id="rId7" Type="http://schemas.openxmlformats.org/officeDocument/2006/relationships/image" Target="../media/image57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0.svg"/><Relationship Id="rId5" Type="http://schemas.openxmlformats.org/officeDocument/2006/relationships/image" Target="../media/image55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19" Type="http://schemas.openxmlformats.org/officeDocument/2006/relationships/image" Target="../media/image68.svg"/><Relationship Id="rId4" Type="http://schemas.openxmlformats.org/officeDocument/2006/relationships/image" Target="../media/image54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svg"/><Relationship Id="rId10" Type="http://schemas.openxmlformats.org/officeDocument/2006/relationships/customXml" Target="../ink/ink17.xml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95.svg"/><Relationship Id="rId10" Type="http://schemas.openxmlformats.org/officeDocument/2006/relationships/customXml" Target="../ink/ink18.xml"/><Relationship Id="rId4" Type="http://schemas.openxmlformats.org/officeDocument/2006/relationships/image" Target="../media/image94.png"/><Relationship Id="rId9" Type="http://schemas.openxmlformats.org/officeDocument/2006/relationships/image" Target="../media/image9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1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ecause presentation matters"/>
          <p:cNvSpPr txBox="1"/>
          <p:nvPr/>
        </p:nvSpPr>
        <p:spPr>
          <a:xfrm>
            <a:off x="3066033" y="10342865"/>
            <a:ext cx="14244132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rPr lang="en-US" dirty="0"/>
              <a:t>@RaduVunvulea</a:t>
            </a:r>
            <a:endParaRPr dirty="0"/>
          </a:p>
        </p:txBody>
      </p:sp>
      <p:sp>
        <p:nvSpPr>
          <p:cNvPr id="95" name="Endava Presentation…"/>
          <p:cNvSpPr txBox="1"/>
          <p:nvPr/>
        </p:nvSpPr>
        <p:spPr>
          <a:xfrm>
            <a:off x="2991170" y="8321138"/>
            <a:ext cx="14244132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/>
              <a:t>COVID-19 IS A CLOUD SECURITY CATALYST</a:t>
            </a:r>
          </a:p>
        </p:txBody>
      </p:sp>
      <p:sp>
        <p:nvSpPr>
          <p:cNvPr id="97" name="Rectangle"/>
          <p:cNvSpPr/>
          <p:nvPr/>
        </p:nvSpPr>
        <p:spPr>
          <a:xfrm>
            <a:off x="3111851" y="7849728"/>
            <a:ext cx="413669" cy="485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pic>
        <p:nvPicPr>
          <p:cNvPr id="3" name="Graphic 2" descr="Security camera with solid fill">
            <a:extLst>
              <a:ext uri="{FF2B5EF4-FFF2-40B4-BE49-F238E27FC236}">
                <a16:creationId xmlns:a16="http://schemas.microsoft.com/office/drawing/2014/main" id="{B1AA33F3-235B-4513-908B-6AA802E25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1169" y="3879724"/>
            <a:ext cx="3726153" cy="3726153"/>
          </a:xfrm>
          <a:prstGeom prst="rect">
            <a:avLst/>
          </a:prstGeom>
        </p:spPr>
      </p:pic>
      <p:pic>
        <p:nvPicPr>
          <p:cNvPr id="5" name="Graphic 4" descr="Security camera outline">
            <a:extLst>
              <a:ext uri="{FF2B5EF4-FFF2-40B4-BE49-F238E27FC236}">
                <a16:creationId xmlns:a16="http://schemas.microsoft.com/office/drawing/2014/main" id="{B7874B18-550F-4102-B866-E5B56E8E5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70185" y="760587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EDB0FC-D6DA-FA89-E3C3-525B6686BEF9}"/>
                  </a:ext>
                </a:extLst>
              </p14:cNvPr>
              <p14:cNvContentPartPr/>
              <p14:nvPr/>
            </p14:nvContentPartPr>
            <p14:xfrm>
              <a:off x="11297160" y="7116120"/>
              <a:ext cx="10271880" cy="5548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EDB0FC-D6DA-FA89-E3C3-525B6686BE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87800" y="7106760"/>
                <a:ext cx="10290600" cy="5567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2F71566E-5004-48FB-9C93-44E6E335BAA5}"/>
              </a:ext>
            </a:extLst>
          </p:cNvPr>
          <p:cNvSpPr txBox="1"/>
          <p:nvPr/>
        </p:nvSpPr>
        <p:spPr>
          <a:xfrm>
            <a:off x="5617177" y="5786373"/>
            <a:ext cx="13149646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COVID-19 SECURITY </a:t>
            </a:r>
          </a:p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364CB1F3-C0ED-46EC-B7E8-5EE1AEC81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b="8154"/>
          <a:stretch/>
        </p:blipFill>
        <p:spPr>
          <a:xfrm>
            <a:off x="0" y="54008"/>
            <a:ext cx="24384000" cy="13607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AEE8ED-DC4A-4846-B904-18B6A2138D22}"/>
              </a:ext>
            </a:extLst>
          </p:cNvPr>
          <p:cNvSpPr txBox="1"/>
          <p:nvPr/>
        </p:nvSpPr>
        <p:spPr>
          <a:xfrm>
            <a:off x="17791471" y="13461937"/>
            <a:ext cx="12211664" cy="20005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00" dirty="0"/>
              <a:t>https://www2.deloitte.com/ch/en/pages/risk/articles/impact-covid-cybersecurity.html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A71F56A-E1D5-45DA-88A0-C6A4D2790F24}"/>
              </a:ext>
            </a:extLst>
          </p:cNvPr>
          <p:cNvSpPr txBox="1"/>
          <p:nvPr/>
        </p:nvSpPr>
        <p:spPr>
          <a:xfrm>
            <a:off x="6797842" y="5462337"/>
            <a:ext cx="10816389" cy="27913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z="6000" spc="-210" dirty="0">
                <a:latin typeface="Arial" panose="020B0604020202020204" pitchFamily="34" charset="0"/>
                <a:cs typeface="Arial" panose="020B0604020202020204" pitchFamily="34" charset="0"/>
              </a:rPr>
              <a:t>Phishing attacks increased by 350%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17B280-DDDC-1D2B-449C-4D975AEB9ABC}"/>
                  </a:ext>
                </a:extLst>
              </p14:cNvPr>
              <p14:cNvContentPartPr/>
              <p14:nvPr/>
            </p14:nvContentPartPr>
            <p14:xfrm>
              <a:off x="10558080" y="6474600"/>
              <a:ext cx="2787120" cy="2506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17B280-DDDC-1D2B-449C-4D975AEB9A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720" y="6465240"/>
                <a:ext cx="2805840" cy="25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73476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2F71566E-5004-48FB-9C93-44E6E335BAA5}"/>
              </a:ext>
            </a:extLst>
          </p:cNvPr>
          <p:cNvSpPr txBox="1"/>
          <p:nvPr/>
        </p:nvSpPr>
        <p:spPr>
          <a:xfrm>
            <a:off x="5617177" y="5786373"/>
            <a:ext cx="13149646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COVID-19 SECURITY </a:t>
            </a:r>
          </a:p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desk&#10;&#10;Description automatically generated">
            <a:extLst>
              <a:ext uri="{FF2B5EF4-FFF2-40B4-BE49-F238E27FC236}">
                <a16:creationId xmlns:a16="http://schemas.microsoft.com/office/drawing/2014/main" id="{1F431C80-2969-48E8-BE25-2C78A724A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9" r="116" b="7966"/>
          <a:stretch/>
        </p:blipFill>
        <p:spPr>
          <a:xfrm>
            <a:off x="1" y="0"/>
            <a:ext cx="24384000" cy="1371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AEE8ED-DC4A-4846-B904-18B6A2138D22}"/>
              </a:ext>
            </a:extLst>
          </p:cNvPr>
          <p:cNvSpPr txBox="1"/>
          <p:nvPr/>
        </p:nvSpPr>
        <p:spPr>
          <a:xfrm>
            <a:off x="17791471" y="13461937"/>
            <a:ext cx="12211664" cy="20005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00" dirty="0"/>
              <a:t>https://www2.deloitte.com/ch/en/pages/risk/articles/impact-covid-cybersecurity.html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A71F56A-E1D5-45DA-88A0-C6A4D2790F24}"/>
              </a:ext>
            </a:extLst>
          </p:cNvPr>
          <p:cNvSpPr txBox="1"/>
          <p:nvPr/>
        </p:nvSpPr>
        <p:spPr>
          <a:xfrm>
            <a:off x="4620126" y="4487783"/>
            <a:ext cx="15256042" cy="465622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z="6000" spc="-210" dirty="0">
                <a:latin typeface="Arial" panose="020B0604020202020204" pitchFamily="34" charset="0"/>
                <a:cs typeface="Arial" panose="020B0604020202020204" pitchFamily="34" charset="0"/>
              </a:rPr>
              <a:t>February to May 2020 more than </a:t>
            </a:r>
            <a:r>
              <a:rPr lang="en-US" sz="6000" u="sng" spc="-210" dirty="0">
                <a:latin typeface="Arial" panose="020B0604020202020204" pitchFamily="34" charset="0"/>
                <a:cs typeface="Arial" panose="020B0604020202020204" pitchFamily="34" charset="0"/>
              </a:rPr>
              <a:t>500.000 people globally</a:t>
            </a:r>
            <a:r>
              <a:rPr lang="en-US" sz="6000" spc="-210" dirty="0">
                <a:latin typeface="Arial" panose="020B0604020202020204" pitchFamily="34" charset="0"/>
                <a:cs typeface="Arial" panose="020B0604020202020204" pitchFamily="34" charset="0"/>
              </a:rPr>
              <a:t> were affected by breaches </a:t>
            </a:r>
          </a:p>
          <a:p>
            <a:pPr algn="ctr">
              <a:lnSpc>
                <a:spcPct val="100000"/>
              </a:lnSpc>
            </a:pPr>
            <a:r>
              <a:rPr lang="en-US" sz="6000" spc="-210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6000" u="sng" spc="-210" dirty="0">
                <a:latin typeface="Arial" panose="020B0604020202020204" pitchFamily="34" charset="0"/>
                <a:cs typeface="Arial" panose="020B0604020202020204" pitchFamily="34" charset="0"/>
              </a:rPr>
              <a:t>personal data of video conferencing users</a:t>
            </a:r>
            <a:r>
              <a:rPr lang="en-US" sz="6000" spc="-210" dirty="0">
                <a:latin typeface="Arial" panose="020B0604020202020204" pitchFamily="34" charset="0"/>
                <a:cs typeface="Arial" panose="020B0604020202020204" pitchFamily="34" charset="0"/>
              </a:rPr>
              <a:t> was stolen and sold on the dark web.</a:t>
            </a:r>
          </a:p>
        </p:txBody>
      </p:sp>
    </p:spTree>
    <p:extLst>
      <p:ext uri="{BB962C8B-B14F-4D97-AF65-F5344CB8AC3E}">
        <p14:creationId xmlns:p14="http://schemas.microsoft.com/office/powerpoint/2010/main" val="27079542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2F71566E-5004-48FB-9C93-44E6E335BAA5}"/>
              </a:ext>
            </a:extLst>
          </p:cNvPr>
          <p:cNvSpPr txBox="1"/>
          <p:nvPr/>
        </p:nvSpPr>
        <p:spPr>
          <a:xfrm>
            <a:off x="5617177" y="6324982"/>
            <a:ext cx="13149646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WHAT ABOUT CLOUD?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EE8ED-DC4A-4846-B904-18B6A2138D22}"/>
              </a:ext>
            </a:extLst>
          </p:cNvPr>
          <p:cNvSpPr txBox="1"/>
          <p:nvPr/>
        </p:nvSpPr>
        <p:spPr>
          <a:xfrm>
            <a:off x="17791471" y="13461937"/>
            <a:ext cx="12211664" cy="20005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00" dirty="0"/>
              <a:t>https://www2.deloitte.com/ch/en/pages/risk/articles/impact-covid-cybersecurity.html</a:t>
            </a:r>
          </a:p>
        </p:txBody>
      </p:sp>
    </p:spTree>
    <p:extLst>
      <p:ext uri="{BB962C8B-B14F-4D97-AF65-F5344CB8AC3E}">
        <p14:creationId xmlns:p14="http://schemas.microsoft.com/office/powerpoint/2010/main" val="40559883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1935B9C-FFA7-4628-BF4B-776F6FA8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2781300"/>
            <a:ext cx="16630650" cy="407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639C2-0E26-40AF-939D-4B62A1C6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8519191"/>
            <a:ext cx="16563975" cy="39338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2ED243-7382-423C-A168-98A0F472B672}"/>
              </a:ext>
            </a:extLst>
          </p:cNvPr>
          <p:cNvSpPr txBox="1"/>
          <p:nvPr/>
        </p:nvSpPr>
        <p:spPr>
          <a:xfrm>
            <a:off x="6126879" y="2190369"/>
            <a:ext cx="12196916" cy="5909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b="0" spc="-21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in cloud workloads per region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BDAF49-2D4F-41A3-9629-8B16D4268818}"/>
              </a:ext>
            </a:extLst>
          </p:cNvPr>
          <p:cNvSpPr txBox="1"/>
          <p:nvPr/>
        </p:nvSpPr>
        <p:spPr>
          <a:xfrm>
            <a:off x="6093542" y="7928260"/>
            <a:ext cx="12196916" cy="5909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b="0" spc="-21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in cloud workloads by industry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CF0A87-ACD7-4896-ACC5-FEC767D35D8A}"/>
              </a:ext>
            </a:extLst>
          </p:cNvPr>
          <p:cNvSpPr txBox="1"/>
          <p:nvPr/>
        </p:nvSpPr>
        <p:spPr>
          <a:xfrm>
            <a:off x="15891387" y="13526717"/>
            <a:ext cx="12196916" cy="1892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2"/>
                </a:solidFill>
              </a:rPr>
              <a:t>https://www.paloaltonetworks.com/resources/infographics/unit42-covid-19-amplifies-cloud-security-challenges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68994A-B864-12C0-928E-D0F064B850C3}"/>
                  </a:ext>
                </a:extLst>
              </p14:cNvPr>
              <p14:cNvContentPartPr/>
              <p14:nvPr/>
            </p14:nvContentPartPr>
            <p14:xfrm>
              <a:off x="917640" y="2537640"/>
              <a:ext cx="19230120" cy="1061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68994A-B864-12C0-928E-D0F064B850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280" y="2528280"/>
                <a:ext cx="19248840" cy="106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13720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0F42-3C39-4977-B00B-F4AEA7769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ape, electronics, indoor, sitting&#10;&#10;Description automatically generated">
            <a:extLst>
              <a:ext uri="{FF2B5EF4-FFF2-40B4-BE49-F238E27FC236}">
                <a16:creationId xmlns:a16="http://schemas.microsoft.com/office/drawing/2014/main" id="{E74F1961-C3AD-42F7-B821-C312BC6DD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38"/>
          <a:stretch/>
        </p:blipFill>
        <p:spPr>
          <a:xfrm>
            <a:off x="2" y="974"/>
            <a:ext cx="24384000" cy="137140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401124-B7C2-40B8-996B-94E00D714489}"/>
              </a:ext>
            </a:extLst>
          </p:cNvPr>
          <p:cNvSpPr/>
          <p:nvPr/>
        </p:nvSpPr>
        <p:spPr>
          <a:xfrm>
            <a:off x="15564" y="3142401"/>
            <a:ext cx="24384000" cy="269907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9411" b="0" dirty="0">
                <a:solidFill>
                  <a:schemeClr val="tx1"/>
                </a:solidFill>
              </a:rPr>
              <a:t>VEEAM | 200GB | CUSTOMER DATA | AWS S3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0B561-BE8F-448B-AA16-623C61F1D77A}"/>
              </a:ext>
            </a:extLst>
          </p:cNvPr>
          <p:cNvSpPr/>
          <p:nvPr/>
        </p:nvSpPr>
        <p:spPr>
          <a:xfrm>
            <a:off x="15564" y="7824831"/>
            <a:ext cx="24384000" cy="269907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9411" b="0" dirty="0">
                <a:solidFill>
                  <a:schemeClr val="tx1"/>
                </a:solidFill>
              </a:rPr>
              <a:t>AWS EC2 | PUBLIC IP | UNSECURE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6061A-4FE1-43D8-ADD0-66CD1D5055E4}"/>
              </a:ext>
            </a:extLst>
          </p:cNvPr>
          <p:cNvSpPr txBox="1"/>
          <p:nvPr/>
        </p:nvSpPr>
        <p:spPr>
          <a:xfrm>
            <a:off x="14962010" y="13404793"/>
            <a:ext cx="12198096" cy="2862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400" b="0" cap="none" dirty="0"/>
              <a:t>https://www.venafi.com/blog/7-data-breaches-caused-human-error-did-encryption-play-role</a:t>
            </a:r>
          </a:p>
        </p:txBody>
      </p:sp>
    </p:spTree>
    <p:extLst>
      <p:ext uri="{BB962C8B-B14F-4D97-AF65-F5344CB8AC3E}">
        <p14:creationId xmlns:p14="http://schemas.microsoft.com/office/powerpoint/2010/main" val="33590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75C7BD-6584-4473-9BCC-0F9D26CDF422}"/>
              </a:ext>
            </a:extLst>
          </p:cNvPr>
          <p:cNvSpPr/>
          <p:nvPr/>
        </p:nvSpPr>
        <p:spPr>
          <a:xfrm>
            <a:off x="9355499" y="6785338"/>
            <a:ext cx="11999561" cy="4055243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96000">
                <a:schemeClr val="accent4"/>
              </a:gs>
            </a:gsLst>
            <a:lin ang="0" scaled="0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Graphic 2" descr="User Crown Male">
            <a:extLst>
              <a:ext uri="{FF2B5EF4-FFF2-40B4-BE49-F238E27FC236}">
                <a16:creationId xmlns:a16="http://schemas.microsoft.com/office/drawing/2014/main" id="{BDCC00E2-7175-45B6-BECE-DFD734A90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1003" y="7613719"/>
            <a:ext cx="1749552" cy="17495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F5533-A062-4131-8625-0F02FB6CFFF2}"/>
              </a:ext>
            </a:extLst>
          </p:cNvPr>
          <p:cNvSpPr txBox="1"/>
          <p:nvPr/>
        </p:nvSpPr>
        <p:spPr>
          <a:xfrm>
            <a:off x="3498296" y="9222953"/>
            <a:ext cx="1774966" cy="42473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Dev Hero</a:t>
            </a:r>
            <a:endParaRPr lang="en-US" sz="2400" cap="none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B785-1490-4EEA-86A3-E726449FFCD7}"/>
              </a:ext>
            </a:extLst>
          </p:cNvPr>
          <p:cNvSpPr txBox="1"/>
          <p:nvPr/>
        </p:nvSpPr>
        <p:spPr>
          <a:xfrm>
            <a:off x="16267908" y="9894875"/>
            <a:ext cx="4042916" cy="5909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0" cap="none" dirty="0">
                <a:solidFill>
                  <a:schemeClr val="tx1"/>
                </a:solidFill>
                <a:latin typeface="Segoe UI" panose="020B0502040204020203" pitchFamily="34" charset="0"/>
              </a:rPr>
              <a:t>Repository</a:t>
            </a:r>
          </a:p>
          <a:p>
            <a:pPr algn="ctr"/>
            <a:r>
              <a:rPr lang="en-US" b="0" cap="none" dirty="0">
                <a:solidFill>
                  <a:schemeClr val="tx1"/>
                </a:solidFill>
                <a:latin typeface="Segoe UI" panose="020B0502040204020203" pitchFamily="34" charset="0"/>
              </a:rPr>
              <a:t>(e.g. GitHub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0CD223-3C3D-4A97-A148-2AC6C3BC9B1A}"/>
              </a:ext>
            </a:extLst>
          </p:cNvPr>
          <p:cNvSpPr txBox="1"/>
          <p:nvPr/>
        </p:nvSpPr>
        <p:spPr>
          <a:xfrm>
            <a:off x="16682176" y="7462797"/>
            <a:ext cx="3063240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Application Repo</a:t>
            </a:r>
            <a:endParaRPr lang="en-US" sz="2400" cap="none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274ED-C40C-41D2-873E-E0DF4D51D69F}"/>
              </a:ext>
            </a:extLst>
          </p:cNvPr>
          <p:cNvSpPr/>
          <p:nvPr/>
        </p:nvSpPr>
        <p:spPr>
          <a:xfrm>
            <a:off x="15504547" y="3548167"/>
            <a:ext cx="5418501" cy="2663557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A39D09-3559-4845-A90F-E18C81CAB22F}"/>
              </a:ext>
            </a:extLst>
          </p:cNvPr>
          <p:cNvSpPr/>
          <p:nvPr/>
        </p:nvSpPr>
        <p:spPr>
          <a:xfrm>
            <a:off x="15504546" y="7179264"/>
            <a:ext cx="5418501" cy="2663557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25EF64-C1B7-41A6-B021-972778426C85}"/>
              </a:ext>
            </a:extLst>
          </p:cNvPr>
          <p:cNvSpPr txBox="1"/>
          <p:nvPr/>
        </p:nvSpPr>
        <p:spPr>
          <a:xfrm>
            <a:off x="16367770" y="6266841"/>
            <a:ext cx="4042916" cy="3416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0" cap="none" dirty="0">
                <a:solidFill>
                  <a:schemeClr val="tx1"/>
                </a:solidFill>
                <a:latin typeface="Segoe UI" panose="020B0502040204020203" pitchFamily="34" charset="0"/>
              </a:rPr>
              <a:t>CI/CD Machine(s)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0C8DA4-63A6-444F-BB31-7717213D3543}"/>
              </a:ext>
            </a:extLst>
          </p:cNvPr>
          <p:cNvSpPr txBox="1"/>
          <p:nvPr/>
        </p:nvSpPr>
        <p:spPr>
          <a:xfrm>
            <a:off x="15504547" y="8298676"/>
            <a:ext cx="5418499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Infrastructure Repo</a:t>
            </a:r>
            <a:endParaRPr lang="en-US" sz="2400" cap="none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459A0A5-1CC4-411C-BBC9-9CD943670CD6}"/>
              </a:ext>
            </a:extLst>
          </p:cNvPr>
          <p:cNvSpPr txBox="1"/>
          <p:nvPr/>
        </p:nvSpPr>
        <p:spPr>
          <a:xfrm>
            <a:off x="15630450" y="9070748"/>
            <a:ext cx="5418499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Pipelines Repo</a:t>
            </a:r>
            <a:endParaRPr lang="en-US" sz="2400" cap="none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3D0E1AF-5012-4469-86E1-ED258847C0D6}"/>
              </a:ext>
            </a:extLst>
          </p:cNvPr>
          <p:cNvCxnSpPr>
            <a:cxnSpLocks/>
          </p:cNvCxnSpPr>
          <p:nvPr/>
        </p:nvCxnSpPr>
        <p:spPr>
          <a:xfrm flipV="1">
            <a:off x="16113089" y="8013279"/>
            <a:ext cx="4197735" cy="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DA2F4D6-9089-41B2-A7AE-EBD45AB5E3B7}"/>
              </a:ext>
            </a:extLst>
          </p:cNvPr>
          <p:cNvCxnSpPr>
            <a:cxnSpLocks/>
          </p:cNvCxnSpPr>
          <p:nvPr/>
        </p:nvCxnSpPr>
        <p:spPr>
          <a:xfrm flipV="1">
            <a:off x="16113089" y="8903889"/>
            <a:ext cx="4197735" cy="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69C8C5A-FB57-4885-A756-8F474F5C5429}"/>
              </a:ext>
            </a:extLst>
          </p:cNvPr>
          <p:cNvSpPr txBox="1"/>
          <p:nvPr/>
        </p:nvSpPr>
        <p:spPr>
          <a:xfrm>
            <a:off x="15504547" y="5327209"/>
            <a:ext cx="5418500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Pipeline Dev</a:t>
            </a:r>
            <a:endParaRPr lang="en-US" sz="2400" cap="none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10360A-6906-4CAA-8FE3-B6A6E172A1A4}"/>
              </a:ext>
            </a:extLst>
          </p:cNvPr>
          <p:cNvSpPr txBox="1"/>
          <p:nvPr/>
        </p:nvSpPr>
        <p:spPr>
          <a:xfrm>
            <a:off x="15502706" y="4566986"/>
            <a:ext cx="5418500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Pipeline Testing</a:t>
            </a:r>
            <a:endParaRPr lang="en-US" sz="2400" cap="none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9EC2DB-6B71-44C7-8A20-12CBAE0DCD30}"/>
              </a:ext>
            </a:extLst>
          </p:cNvPr>
          <p:cNvSpPr txBox="1"/>
          <p:nvPr/>
        </p:nvSpPr>
        <p:spPr>
          <a:xfrm>
            <a:off x="15482583" y="3861669"/>
            <a:ext cx="5418500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Pipeline Production</a:t>
            </a:r>
            <a:endParaRPr lang="en-US" sz="2400" cap="none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04AF156-4B72-4578-8B65-0E2C0970C10B}"/>
              </a:ext>
            </a:extLst>
          </p:cNvPr>
          <p:cNvCxnSpPr>
            <a:cxnSpLocks/>
          </p:cNvCxnSpPr>
          <p:nvPr/>
        </p:nvCxnSpPr>
        <p:spPr>
          <a:xfrm flipV="1">
            <a:off x="16025336" y="4437687"/>
            <a:ext cx="4197735" cy="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row: Down 77">
            <a:extLst>
              <a:ext uri="{FF2B5EF4-FFF2-40B4-BE49-F238E27FC236}">
                <a16:creationId xmlns:a16="http://schemas.microsoft.com/office/drawing/2014/main" id="{30A5D4CC-3F62-4FB5-BC65-AA6E5A4AC60C}"/>
              </a:ext>
            </a:extLst>
          </p:cNvPr>
          <p:cNvSpPr/>
          <p:nvPr/>
        </p:nvSpPr>
        <p:spPr>
          <a:xfrm>
            <a:off x="5147649" y="5962010"/>
            <a:ext cx="2207267" cy="2416703"/>
          </a:xfrm>
          <a:prstGeom prst="downArrow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7410EE5-14DA-4A4E-9201-53C3D4AC1483}"/>
              </a:ext>
            </a:extLst>
          </p:cNvPr>
          <p:cNvCxnSpPr>
            <a:cxnSpLocks/>
          </p:cNvCxnSpPr>
          <p:nvPr/>
        </p:nvCxnSpPr>
        <p:spPr>
          <a:xfrm flipV="1">
            <a:off x="16108271" y="5204443"/>
            <a:ext cx="4197735" cy="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Document">
            <a:extLst>
              <a:ext uri="{FF2B5EF4-FFF2-40B4-BE49-F238E27FC236}">
                <a16:creationId xmlns:a16="http://schemas.microsoft.com/office/drawing/2014/main" id="{21012927-DD99-4359-95E8-2BE72D356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3731" y="7556080"/>
            <a:ext cx="914400" cy="9144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E188DEC-BE50-4673-9097-07D00BE38A05}"/>
              </a:ext>
            </a:extLst>
          </p:cNvPr>
          <p:cNvSpPr txBox="1"/>
          <p:nvPr/>
        </p:nvSpPr>
        <p:spPr>
          <a:xfrm>
            <a:off x="8211682" y="8523623"/>
            <a:ext cx="5418499" cy="75713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cap="none" dirty="0">
                <a:solidFill>
                  <a:schemeClr val="accent1"/>
                </a:solidFill>
                <a:latin typeface="Segoe UI" panose="020B0502040204020203" pitchFamily="34" charset="0"/>
              </a:rPr>
              <a:t>Storage </a:t>
            </a:r>
          </a:p>
          <a:p>
            <a:pPr algn="ctr"/>
            <a:r>
              <a:rPr lang="en-US" sz="2400" b="0" cap="none" dirty="0">
                <a:solidFill>
                  <a:schemeClr val="accent1"/>
                </a:solidFill>
                <a:latin typeface="Segoe UI" panose="020B0502040204020203" pitchFamily="34" charset="0"/>
              </a:rPr>
              <a:t>Account Key</a:t>
            </a:r>
            <a:endParaRPr lang="en-US" sz="2400" cap="none" dirty="0">
              <a:solidFill>
                <a:schemeClr val="accent1"/>
              </a:solidFill>
            </a:endParaRPr>
          </a:p>
        </p:txBody>
      </p:sp>
      <p:cxnSp>
        <p:nvCxnSpPr>
          <p:cNvPr id="69" name="Connector: Elbow 16">
            <a:extLst>
              <a:ext uri="{FF2B5EF4-FFF2-40B4-BE49-F238E27FC236}">
                <a16:creationId xmlns:a16="http://schemas.microsoft.com/office/drawing/2014/main" id="{FF94970A-CA57-4F64-A135-8E72192E90E5}"/>
              </a:ext>
            </a:extLst>
          </p:cNvPr>
          <p:cNvCxnSpPr>
            <a:cxnSpLocks/>
          </p:cNvCxnSpPr>
          <p:nvPr/>
        </p:nvCxnSpPr>
        <p:spPr>
          <a:xfrm>
            <a:off x="11981855" y="8511042"/>
            <a:ext cx="4385915" cy="0"/>
          </a:xfrm>
          <a:prstGeom prst="straightConnector1">
            <a:avLst/>
          </a:prstGeom>
          <a:noFill/>
          <a:ln w="4445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3" name="Graphic 72" descr="Devil face outline">
            <a:extLst>
              <a:ext uri="{FF2B5EF4-FFF2-40B4-BE49-F238E27FC236}">
                <a16:creationId xmlns:a16="http://schemas.microsoft.com/office/drawing/2014/main" id="{D891CCFA-F471-45F2-A908-F3BB315D5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7924" y="2934836"/>
            <a:ext cx="3005703" cy="3005703"/>
          </a:xfrm>
          <a:prstGeom prst="rect">
            <a:avLst/>
          </a:prstGeom>
        </p:spPr>
      </p:pic>
      <p:pic>
        <p:nvPicPr>
          <p:cNvPr id="75" name="Graphic 74" descr="Laptop">
            <a:extLst>
              <a:ext uri="{FF2B5EF4-FFF2-40B4-BE49-F238E27FC236}">
                <a16:creationId xmlns:a16="http://schemas.microsoft.com/office/drawing/2014/main" id="{72C33BA1-E595-4E6D-8A33-693D3C3C0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5551" y="7595703"/>
            <a:ext cx="1749553" cy="1749553"/>
          </a:xfrm>
          <a:prstGeom prst="rect">
            <a:avLst/>
          </a:prstGeom>
        </p:spPr>
      </p:pic>
      <p:cxnSp>
        <p:nvCxnSpPr>
          <p:cNvPr id="36" name="Connector: Elbow 16">
            <a:extLst>
              <a:ext uri="{FF2B5EF4-FFF2-40B4-BE49-F238E27FC236}">
                <a16:creationId xmlns:a16="http://schemas.microsoft.com/office/drawing/2014/main" id="{69285DCB-17BF-43BF-BBA5-6883F9B3A3C0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7045104" y="8455902"/>
            <a:ext cx="2971876" cy="14578"/>
          </a:xfrm>
          <a:prstGeom prst="straightConnector1">
            <a:avLst/>
          </a:prstGeom>
          <a:noFill/>
          <a:ln w="444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445861-0CC5-483E-D00C-E737FCC33E67}"/>
                  </a:ext>
                </a:extLst>
              </p14:cNvPr>
              <p14:cNvContentPartPr/>
              <p14:nvPr/>
            </p14:nvContentPartPr>
            <p14:xfrm>
              <a:off x="2349360" y="1661760"/>
              <a:ext cx="20214720" cy="10447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445861-0CC5-483E-D00C-E737FCC33E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0000" y="1652400"/>
                <a:ext cx="20233440" cy="104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2149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F4EF1F-9AEB-4167-8389-A7AD4F3BB75B}"/>
              </a:ext>
            </a:extLst>
          </p:cNvPr>
          <p:cNvSpPr/>
          <p:nvPr/>
        </p:nvSpPr>
        <p:spPr bwMode="auto">
          <a:xfrm rot="5400000">
            <a:off x="16800574" y="6063324"/>
            <a:ext cx="11285722" cy="152725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6600" b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OPERATION AUDIT</a:t>
            </a:r>
            <a:endParaRPr lang="ro-RO" sz="6600" b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FF0ABA-7BE5-4CAC-BE3D-8C8BC8DEC06F}"/>
              </a:ext>
            </a:extLst>
          </p:cNvPr>
          <p:cNvSpPr/>
          <p:nvPr/>
        </p:nvSpPr>
        <p:spPr bwMode="auto">
          <a:xfrm rot="5400000">
            <a:off x="14799708" y="6063325"/>
            <a:ext cx="11285723" cy="152725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6600" b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LOG MANAGEMENT</a:t>
            </a:r>
            <a:endParaRPr lang="ro-RO" sz="6600" b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57698B-BB54-4571-97F2-12390B4DA6AA}"/>
              </a:ext>
            </a:extLst>
          </p:cNvPr>
          <p:cNvSpPr/>
          <p:nvPr/>
        </p:nvSpPr>
        <p:spPr bwMode="auto">
          <a:xfrm rot="5400000">
            <a:off x="12798844" y="6063326"/>
            <a:ext cx="11285722" cy="152725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6600" b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ACCESS CONTROL</a:t>
            </a:r>
            <a:endParaRPr lang="ro-RO" sz="6600" b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45ABEC-52E0-42DC-8032-459CF33D0E90}"/>
              </a:ext>
            </a:extLst>
          </p:cNvPr>
          <p:cNvSpPr/>
          <p:nvPr/>
        </p:nvSpPr>
        <p:spPr bwMode="auto">
          <a:xfrm rot="5400000">
            <a:off x="10797979" y="6063327"/>
            <a:ext cx="11285722" cy="152725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6600" b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AUTHORIZATION</a:t>
            </a:r>
            <a:endParaRPr lang="ro-RO" sz="6600" b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E0103-CA07-43BA-AB75-AA82F015DB2C}"/>
              </a:ext>
            </a:extLst>
          </p:cNvPr>
          <p:cNvSpPr/>
          <p:nvPr/>
        </p:nvSpPr>
        <p:spPr bwMode="auto">
          <a:xfrm rot="5400000">
            <a:off x="8797114" y="6063328"/>
            <a:ext cx="11285722" cy="152725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6600" b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AUTHENTIFICATION</a:t>
            </a:r>
            <a:endParaRPr lang="ro-RO" sz="6600" b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B244F6-460C-4957-BE0C-859CC6E185B5}"/>
              </a:ext>
            </a:extLst>
          </p:cNvPr>
          <p:cNvSpPr/>
          <p:nvPr/>
        </p:nvSpPr>
        <p:spPr bwMode="auto">
          <a:xfrm>
            <a:off x="1350706" y="9852808"/>
            <a:ext cx="11852033" cy="261700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800" b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Cloud PLATFORM PROTECTION</a:t>
            </a:r>
            <a:endParaRPr lang="ro-RO" sz="4800" b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62667B-8471-41EE-82B7-4D60D5883854}"/>
              </a:ext>
            </a:extLst>
          </p:cNvPr>
          <p:cNvSpPr/>
          <p:nvPr/>
        </p:nvSpPr>
        <p:spPr bwMode="auto">
          <a:xfrm>
            <a:off x="1315793" y="6968662"/>
            <a:ext cx="11852033" cy="261700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800" b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CLOUD PRODUCT PROTECTION</a:t>
            </a:r>
            <a:endParaRPr lang="ro-RO" sz="4800" b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3A6E91-3EE4-43C6-9A03-1DC9FFC815DC}"/>
              </a:ext>
            </a:extLst>
          </p:cNvPr>
          <p:cNvSpPr/>
          <p:nvPr/>
        </p:nvSpPr>
        <p:spPr bwMode="auto">
          <a:xfrm>
            <a:off x="1315793" y="4076376"/>
            <a:ext cx="11852033" cy="261700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800" b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 PROTECTION PRODUCT</a:t>
            </a:r>
            <a:endParaRPr lang="ro-RO" sz="4800" b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E691DA-2D79-48FA-B75A-761E3FCBFD5C}"/>
              </a:ext>
            </a:extLst>
          </p:cNvPr>
          <p:cNvSpPr/>
          <p:nvPr/>
        </p:nvSpPr>
        <p:spPr bwMode="auto">
          <a:xfrm>
            <a:off x="1315793" y="1184090"/>
            <a:ext cx="11852033" cy="261700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800" b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CLOUD ENV PROTECTION</a:t>
            </a:r>
            <a:endParaRPr lang="ro-RO" sz="4800" b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CC9A75-69BF-41E4-8508-12526FD47496}"/>
              </a:ext>
            </a:extLst>
          </p:cNvPr>
          <p:cNvSpPr/>
          <p:nvPr/>
        </p:nvSpPr>
        <p:spPr bwMode="auto">
          <a:xfrm>
            <a:off x="1581693" y="10772359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PHYSICAL SECURITY</a:t>
            </a:r>
            <a:endParaRPr lang="ro-RO" sz="36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2BB783-4A78-41DD-B32F-A6E45A4148D6}"/>
              </a:ext>
            </a:extLst>
          </p:cNvPr>
          <p:cNvSpPr/>
          <p:nvPr/>
        </p:nvSpPr>
        <p:spPr bwMode="auto">
          <a:xfrm>
            <a:off x="5414289" y="10772359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HW Security</a:t>
            </a:r>
            <a:endParaRPr lang="ro-RO" sz="36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876D04-E7D1-48A1-9738-DB7C6EE19C66}"/>
              </a:ext>
            </a:extLst>
          </p:cNvPr>
          <p:cNvSpPr/>
          <p:nvPr/>
        </p:nvSpPr>
        <p:spPr bwMode="auto">
          <a:xfrm>
            <a:off x="9242673" y="10772359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VRTLZTN</a:t>
            </a:r>
          </a:p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SECURITY</a:t>
            </a:r>
            <a:endParaRPr lang="ro-RO" sz="36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BBE0A2-B71C-49B6-8FB9-C4312C364F19}"/>
              </a:ext>
            </a:extLst>
          </p:cNvPr>
          <p:cNvSpPr/>
          <p:nvPr/>
        </p:nvSpPr>
        <p:spPr bwMode="auto">
          <a:xfrm>
            <a:off x="1541415" y="7891344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DATA </a:t>
            </a:r>
            <a:r>
              <a:rPr lang="en-US" sz="32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ENCRYPTION</a:t>
            </a:r>
            <a:endParaRPr lang="ro-RO" sz="36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B8F6FC-9795-47D1-B2B7-5007F119647C}"/>
              </a:ext>
            </a:extLst>
          </p:cNvPr>
          <p:cNvSpPr/>
          <p:nvPr/>
        </p:nvSpPr>
        <p:spPr bwMode="auto">
          <a:xfrm>
            <a:off x="5374011" y="7891344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DATA RECOVERY</a:t>
            </a:r>
            <a:endParaRPr lang="ro-RO" sz="36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CDA693-6599-459F-B333-9FEF41988B3F}"/>
              </a:ext>
            </a:extLst>
          </p:cNvPr>
          <p:cNvSpPr/>
          <p:nvPr/>
        </p:nvSpPr>
        <p:spPr bwMode="auto">
          <a:xfrm>
            <a:off x="9202395" y="7891344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DATA INTEGRITY</a:t>
            </a:r>
            <a:endParaRPr lang="ro-RO" sz="36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D31642-2F7C-4CC0-A3F3-3BC6177964DE}"/>
              </a:ext>
            </a:extLst>
          </p:cNvPr>
          <p:cNvSpPr/>
          <p:nvPr/>
        </p:nvSpPr>
        <p:spPr bwMode="auto">
          <a:xfrm>
            <a:off x="1467676" y="5041753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DATA DISCOVERY</a:t>
            </a:r>
            <a:endParaRPr lang="ro-RO" sz="36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4750DA-8E44-4983-9908-64E05C4E6B71}"/>
              </a:ext>
            </a:extLst>
          </p:cNvPr>
          <p:cNvSpPr/>
          <p:nvPr/>
        </p:nvSpPr>
        <p:spPr bwMode="auto">
          <a:xfrm>
            <a:off x="5300272" y="5041753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DATA DESENSITIZATION</a:t>
            </a:r>
            <a:endParaRPr lang="ro-RO" sz="20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77D1D2-0F6B-4D52-9FAB-3D3E5B9CF0CB}"/>
              </a:ext>
            </a:extLst>
          </p:cNvPr>
          <p:cNvSpPr/>
          <p:nvPr/>
        </p:nvSpPr>
        <p:spPr bwMode="auto">
          <a:xfrm>
            <a:off x="9128656" y="5041753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DLP</a:t>
            </a:r>
            <a:endParaRPr lang="ro-RO" sz="36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0AC32F-6202-4AF8-B983-196692E5ABAF}"/>
              </a:ext>
            </a:extLst>
          </p:cNvPr>
          <p:cNvSpPr/>
          <p:nvPr/>
        </p:nvSpPr>
        <p:spPr bwMode="auto">
          <a:xfrm>
            <a:off x="1467676" y="2140278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DDOS</a:t>
            </a:r>
            <a:endParaRPr lang="ro-RO" sz="36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92B12A-3DB6-4F6D-B7AC-2EC15CBB1BDD}"/>
              </a:ext>
            </a:extLst>
          </p:cNvPr>
          <p:cNvSpPr/>
          <p:nvPr/>
        </p:nvSpPr>
        <p:spPr bwMode="auto">
          <a:xfrm>
            <a:off x="5300272" y="2140278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WAF</a:t>
            </a:r>
            <a:endParaRPr lang="ro-RO" sz="36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0915F6-D485-4790-AC2D-3B3D576EF3E7}"/>
              </a:ext>
            </a:extLst>
          </p:cNvPr>
          <p:cNvSpPr/>
          <p:nvPr/>
        </p:nvSpPr>
        <p:spPr bwMode="auto">
          <a:xfrm>
            <a:off x="9128656" y="2140278"/>
            <a:ext cx="3655039" cy="14534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THREAD DETECTION</a:t>
            </a:r>
            <a:endParaRPr lang="ro-RO" sz="3600" b="0" dirty="0">
              <a:solidFill>
                <a:srgbClr val="DE411A"/>
              </a:soli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98E4E8-325E-448E-46AF-DAE7EA09294D}"/>
                  </a:ext>
                </a:extLst>
              </p14:cNvPr>
              <p14:cNvContentPartPr/>
              <p14:nvPr/>
            </p14:nvContentPartPr>
            <p14:xfrm>
              <a:off x="33840" y="1730520"/>
              <a:ext cx="12764520" cy="11508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98E4E8-325E-448E-46AF-DAE7EA0929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0" y="1721160"/>
                <a:ext cx="12783240" cy="1152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232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F326EEB4-627E-4636-8924-FBF170D77D88}"/>
              </a:ext>
            </a:extLst>
          </p:cNvPr>
          <p:cNvSpPr txBox="1"/>
          <p:nvPr/>
        </p:nvSpPr>
        <p:spPr>
          <a:xfrm>
            <a:off x="11769212" y="5711219"/>
            <a:ext cx="9881420" cy="310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/>
            <a:r>
              <a:rPr lang="en-US" sz="13800" spc="-210" dirty="0">
                <a:latin typeface="Arial" panose="020B0604020202020204" pitchFamily="34" charset="0"/>
                <a:cs typeface="Arial" panose="020B0604020202020204" pitchFamily="34" charset="0"/>
              </a:rPr>
              <a:t>WHAT CAN WE DO?</a:t>
            </a:r>
          </a:p>
        </p:txBody>
      </p:sp>
      <p:pic>
        <p:nvPicPr>
          <p:cNvPr id="3" name="Picture 2" descr="A picture containing tree&#10;&#10;Description automatically generated">
            <a:extLst>
              <a:ext uri="{FF2B5EF4-FFF2-40B4-BE49-F238E27FC236}">
                <a16:creationId xmlns:a16="http://schemas.microsoft.com/office/drawing/2014/main" id="{A72330B0-E92B-400E-8521-BEDB95E9C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119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1B390293-336E-440B-BC4B-BAFF7CA5EB5F}"/>
              </a:ext>
            </a:extLst>
          </p:cNvPr>
          <p:cNvSpPr txBox="1"/>
          <p:nvPr/>
        </p:nvSpPr>
        <p:spPr>
          <a:xfrm>
            <a:off x="1421762" y="1653972"/>
            <a:ext cx="8736216" cy="87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WHAT CAN WE DO?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B488FF-7800-4DBD-87FE-6B1AC2298462}"/>
              </a:ext>
            </a:extLst>
          </p:cNvPr>
          <p:cNvSpPr txBox="1"/>
          <p:nvPr/>
        </p:nvSpPr>
        <p:spPr>
          <a:xfrm>
            <a:off x="1421762" y="3214119"/>
            <a:ext cx="13592097" cy="1626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Limit the use the cloud preview services and features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F84D24-6FA2-4BC2-90C0-D450EBD61BDA}"/>
              </a:ext>
            </a:extLst>
          </p:cNvPr>
          <p:cNvSpPr/>
          <p:nvPr/>
        </p:nvSpPr>
        <p:spPr>
          <a:xfrm>
            <a:off x="2973302" y="6263913"/>
            <a:ext cx="5244509" cy="183904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Private preview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B0D499-ABE4-4A04-ADEA-8D8D010A1606}"/>
              </a:ext>
            </a:extLst>
          </p:cNvPr>
          <p:cNvSpPr/>
          <p:nvPr/>
        </p:nvSpPr>
        <p:spPr>
          <a:xfrm>
            <a:off x="8217811" y="8102960"/>
            <a:ext cx="5244509" cy="183904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Public preview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15E517-C41F-4C44-9E67-DC4C98E74142}"/>
              </a:ext>
            </a:extLst>
          </p:cNvPr>
          <p:cNvSpPr/>
          <p:nvPr/>
        </p:nvSpPr>
        <p:spPr>
          <a:xfrm>
            <a:off x="13462320" y="9942007"/>
            <a:ext cx="5244509" cy="183904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General Availability</a:t>
            </a:r>
          </a:p>
        </p:txBody>
      </p:sp>
      <p:pic>
        <p:nvPicPr>
          <p:cNvPr id="11" name="Graphic 10" descr="Badge Cross outline">
            <a:extLst>
              <a:ext uri="{FF2B5EF4-FFF2-40B4-BE49-F238E27FC236}">
                <a16:creationId xmlns:a16="http://schemas.microsoft.com/office/drawing/2014/main" id="{4D666EB3-4559-44AA-B4AA-073F2F55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115" y="6208842"/>
            <a:ext cx="1949187" cy="1949187"/>
          </a:xfrm>
          <a:prstGeom prst="rect">
            <a:avLst/>
          </a:prstGeom>
        </p:spPr>
      </p:pic>
      <p:pic>
        <p:nvPicPr>
          <p:cNvPr id="13" name="Graphic 12" descr="Badge Tick1 outline">
            <a:extLst>
              <a:ext uri="{FF2B5EF4-FFF2-40B4-BE49-F238E27FC236}">
                <a16:creationId xmlns:a16="http://schemas.microsoft.com/office/drawing/2014/main" id="{1BA734BE-13DF-4DBA-9355-5FBF9B17F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3133" y="9831867"/>
            <a:ext cx="1949187" cy="1949187"/>
          </a:xfrm>
          <a:prstGeom prst="rect">
            <a:avLst/>
          </a:prstGeom>
        </p:spPr>
      </p:pic>
      <p:pic>
        <p:nvPicPr>
          <p:cNvPr id="14" name="Graphic 13" descr="Badge Cross outline">
            <a:extLst>
              <a:ext uri="{FF2B5EF4-FFF2-40B4-BE49-F238E27FC236}">
                <a16:creationId xmlns:a16="http://schemas.microsoft.com/office/drawing/2014/main" id="{A402502E-2EF2-46E1-B45D-6CFDBA330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8624" y="8047889"/>
            <a:ext cx="1949187" cy="19491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7CA6BD-3E25-49AA-8A2F-86F1D44BDD68}"/>
              </a:ext>
            </a:extLst>
          </p:cNvPr>
          <p:cNvSpPr/>
          <p:nvPr/>
        </p:nvSpPr>
        <p:spPr>
          <a:xfrm>
            <a:off x="8217810" y="6269429"/>
            <a:ext cx="5244509" cy="183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 SLA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cap="none" spc="0" dirty="0"/>
              <a:t>NO FORMAL SUPPORT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41D1B6-E3DF-44CF-BC07-19E1E90CA240}"/>
              </a:ext>
            </a:extLst>
          </p:cNvPr>
          <p:cNvSpPr/>
          <p:nvPr/>
        </p:nvSpPr>
        <p:spPr>
          <a:xfrm>
            <a:off x="13359594" y="8102221"/>
            <a:ext cx="5244509" cy="183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 SLA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ECF686-70A6-4646-9DEF-1A3FB87CF65A}"/>
              </a:ext>
            </a:extLst>
          </p:cNvPr>
          <p:cNvSpPr/>
          <p:nvPr/>
        </p:nvSpPr>
        <p:spPr>
          <a:xfrm>
            <a:off x="18604103" y="9887191"/>
            <a:ext cx="5244509" cy="183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SLA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FORMAL SUPPORT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4308BF-CD4A-4D3E-6DB9-E529EF3E7A76}"/>
                  </a:ext>
                </a:extLst>
              </p14:cNvPr>
              <p14:cNvContentPartPr/>
              <p14:nvPr/>
            </p14:nvContentPartPr>
            <p14:xfrm>
              <a:off x="3740760" y="6083640"/>
              <a:ext cx="13916880" cy="5239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4308BF-CD4A-4D3E-6DB9-E529EF3E7A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1400" y="6074280"/>
                <a:ext cx="13935600" cy="52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5710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2B0DB186-A5FB-48B5-A5B1-546EABD99DA7}"/>
              </a:ext>
            </a:extLst>
          </p:cNvPr>
          <p:cNvSpPr txBox="1"/>
          <p:nvPr/>
        </p:nvSpPr>
        <p:spPr>
          <a:xfrm>
            <a:off x="15013859" y="7108723"/>
            <a:ext cx="8834754" cy="2428527"/>
          </a:xfrm>
          <a:prstGeom prst="rect">
            <a:avLst/>
          </a:prstGeom>
          <a:solidFill>
            <a:srgbClr val="FFFF00">
              <a:alpha val="66000"/>
            </a:srgbClr>
          </a:solidFill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 defTabSz="825500">
              <a:lnSpc>
                <a:spcPct val="100000"/>
              </a:lnSpc>
              <a:defRPr sz="3600" cap="none" spc="0"/>
            </a:lvl1pPr>
          </a:lstStyle>
          <a:p>
            <a:pPr algn="r"/>
            <a:r>
              <a:rPr lang="en-US" sz="4800" dirty="0"/>
              <a:t>PRODUCTION &amp; </a:t>
            </a:r>
          </a:p>
          <a:p>
            <a:pPr algn="r"/>
            <a:r>
              <a:rPr lang="en-US" sz="4800" dirty="0"/>
              <a:t>PERSONAL / SENSITIVE</a:t>
            </a:r>
          </a:p>
          <a:p>
            <a:pPr algn="r"/>
            <a:r>
              <a:rPr lang="en-US" sz="4800" dirty="0"/>
              <a:t> DATA ENV</a:t>
            </a:r>
            <a:endParaRPr sz="4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997263-3661-498A-9C51-125E19BF1748}"/>
              </a:ext>
            </a:extLst>
          </p:cNvPr>
          <p:cNvSpPr/>
          <p:nvPr/>
        </p:nvSpPr>
        <p:spPr>
          <a:xfrm>
            <a:off x="10972801" y="9537250"/>
            <a:ext cx="12875812" cy="2644917"/>
          </a:xfrm>
          <a:prstGeom prst="rect">
            <a:avLst/>
          </a:prstGeom>
          <a:solidFill>
            <a:srgbClr val="FFFF00">
              <a:alpha val="6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B390293-336E-440B-BC4B-BAFF7CA5EB5F}"/>
              </a:ext>
            </a:extLst>
          </p:cNvPr>
          <p:cNvSpPr txBox="1"/>
          <p:nvPr/>
        </p:nvSpPr>
        <p:spPr>
          <a:xfrm>
            <a:off x="1421762" y="1653972"/>
            <a:ext cx="8736216" cy="87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WHAT CAN WE DO?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B488FF-7800-4DBD-87FE-6B1AC2298462}"/>
              </a:ext>
            </a:extLst>
          </p:cNvPr>
          <p:cNvSpPr txBox="1"/>
          <p:nvPr/>
        </p:nvSpPr>
        <p:spPr>
          <a:xfrm>
            <a:off x="1421762" y="3214119"/>
            <a:ext cx="13592097" cy="1626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Limit the use the cloud preview services and features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F84D24-6FA2-4BC2-90C0-D450EBD61BDA}"/>
              </a:ext>
            </a:extLst>
          </p:cNvPr>
          <p:cNvSpPr/>
          <p:nvPr/>
        </p:nvSpPr>
        <p:spPr>
          <a:xfrm>
            <a:off x="2973302" y="6263913"/>
            <a:ext cx="5244509" cy="183904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Private preview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B0D499-ABE4-4A04-ADEA-8D8D010A1606}"/>
              </a:ext>
            </a:extLst>
          </p:cNvPr>
          <p:cNvSpPr/>
          <p:nvPr/>
        </p:nvSpPr>
        <p:spPr>
          <a:xfrm>
            <a:off x="8217811" y="8102960"/>
            <a:ext cx="5244509" cy="183904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Public preview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15E517-C41F-4C44-9E67-DC4C98E74142}"/>
              </a:ext>
            </a:extLst>
          </p:cNvPr>
          <p:cNvSpPr/>
          <p:nvPr/>
        </p:nvSpPr>
        <p:spPr>
          <a:xfrm>
            <a:off x="13462320" y="9942007"/>
            <a:ext cx="5244509" cy="183904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General Availability</a:t>
            </a:r>
          </a:p>
        </p:txBody>
      </p:sp>
      <p:pic>
        <p:nvPicPr>
          <p:cNvPr id="11" name="Graphic 10" descr="Badge Cross outline">
            <a:extLst>
              <a:ext uri="{FF2B5EF4-FFF2-40B4-BE49-F238E27FC236}">
                <a16:creationId xmlns:a16="http://schemas.microsoft.com/office/drawing/2014/main" id="{4D666EB3-4559-44AA-B4AA-073F2F55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115" y="6208842"/>
            <a:ext cx="1949187" cy="1949187"/>
          </a:xfrm>
          <a:prstGeom prst="rect">
            <a:avLst/>
          </a:prstGeom>
        </p:spPr>
      </p:pic>
      <p:pic>
        <p:nvPicPr>
          <p:cNvPr id="13" name="Graphic 12" descr="Badge Tick1 outline">
            <a:extLst>
              <a:ext uri="{FF2B5EF4-FFF2-40B4-BE49-F238E27FC236}">
                <a16:creationId xmlns:a16="http://schemas.microsoft.com/office/drawing/2014/main" id="{1BA734BE-13DF-4DBA-9355-5FBF9B17F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3133" y="9831867"/>
            <a:ext cx="1949187" cy="1949187"/>
          </a:xfrm>
          <a:prstGeom prst="rect">
            <a:avLst/>
          </a:prstGeom>
        </p:spPr>
      </p:pic>
      <p:pic>
        <p:nvPicPr>
          <p:cNvPr id="14" name="Graphic 13" descr="Badge Cross outline">
            <a:extLst>
              <a:ext uri="{FF2B5EF4-FFF2-40B4-BE49-F238E27FC236}">
                <a16:creationId xmlns:a16="http://schemas.microsoft.com/office/drawing/2014/main" id="{A402502E-2EF2-46E1-B45D-6CFDBA330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8624" y="8047889"/>
            <a:ext cx="1949187" cy="19491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7CA6BD-3E25-49AA-8A2F-86F1D44BDD68}"/>
              </a:ext>
            </a:extLst>
          </p:cNvPr>
          <p:cNvSpPr/>
          <p:nvPr/>
        </p:nvSpPr>
        <p:spPr>
          <a:xfrm>
            <a:off x="8217810" y="6269429"/>
            <a:ext cx="5244509" cy="183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 SLA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cap="none" spc="0" dirty="0"/>
              <a:t>NO FORMAL SUPPORT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ECF686-70A6-4646-9DEF-1A3FB87CF65A}"/>
              </a:ext>
            </a:extLst>
          </p:cNvPr>
          <p:cNvSpPr/>
          <p:nvPr/>
        </p:nvSpPr>
        <p:spPr>
          <a:xfrm>
            <a:off x="18604103" y="9887191"/>
            <a:ext cx="5244509" cy="183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SLA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FORMAL SUPPORT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589D86-607E-4F1B-93DE-971E42A4EC8C}"/>
              </a:ext>
            </a:extLst>
          </p:cNvPr>
          <p:cNvSpPr/>
          <p:nvPr/>
        </p:nvSpPr>
        <p:spPr>
          <a:xfrm>
            <a:off x="23848612" y="7108724"/>
            <a:ext cx="535388" cy="5073444"/>
          </a:xfrm>
          <a:prstGeom prst="rect">
            <a:avLst/>
          </a:prstGeom>
          <a:solidFill>
            <a:srgbClr val="FFFF00">
              <a:alpha val="6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4D7117-5F76-ACCE-CE23-171B75F78914}"/>
                  </a:ext>
                </a:extLst>
              </p14:cNvPr>
              <p14:cNvContentPartPr/>
              <p14:nvPr/>
            </p14:nvContentPartPr>
            <p14:xfrm>
              <a:off x="6316920" y="5454360"/>
              <a:ext cx="17919360" cy="6544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4D7117-5F76-ACCE-CE23-171B75F789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7560" y="5445000"/>
                <a:ext cx="17938080" cy="65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6964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AA02337-BF33-42DE-AD6C-38604A256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9" b="28882"/>
          <a:stretch/>
        </p:blipFill>
        <p:spPr>
          <a:xfrm>
            <a:off x="0" y="6858000"/>
            <a:ext cx="24384000" cy="6858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F326EEB4-627E-4636-8924-FBF170D77D88}"/>
              </a:ext>
            </a:extLst>
          </p:cNvPr>
          <p:cNvSpPr txBox="1"/>
          <p:nvPr/>
        </p:nvSpPr>
        <p:spPr>
          <a:xfrm>
            <a:off x="2944368" y="2234901"/>
            <a:ext cx="19659600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GLOBAL ADOPTION OF DIGITIZATION HAS INCREASED TO 55% IN THE LAST SEVEN YEARS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42562-068E-4ED8-B8E1-2971D22F810E}"/>
              </a:ext>
            </a:extLst>
          </p:cNvPr>
          <p:cNvSpPr txBox="1"/>
          <p:nvPr/>
        </p:nvSpPr>
        <p:spPr>
          <a:xfrm>
            <a:off x="8915400" y="13485168"/>
            <a:ext cx="16129488" cy="2308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000" b="0" cap="none" dirty="0"/>
              <a:t>https://www.mckinsey.com/business-functions/strategy-and-corporate-finance/our-insights/how-covid-19-has-pushed-companies-over-the-technology-tipping-point-and-transformed-business-forever</a:t>
            </a:r>
          </a:p>
        </p:txBody>
      </p:sp>
    </p:spTree>
    <p:extLst>
      <p:ext uri="{BB962C8B-B14F-4D97-AF65-F5344CB8AC3E}">
        <p14:creationId xmlns:p14="http://schemas.microsoft.com/office/powerpoint/2010/main" val="33733217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464599-93C3-4E79-B908-65794083262E}"/>
              </a:ext>
            </a:extLst>
          </p:cNvPr>
          <p:cNvSpPr txBox="1"/>
          <p:nvPr/>
        </p:nvSpPr>
        <p:spPr>
          <a:xfrm>
            <a:off x="1614948" y="1731726"/>
            <a:ext cx="12196916" cy="3416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https://azure.microsoft.com/en-us/service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007A1-0739-4280-9153-15E52E3F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48" y="2217849"/>
            <a:ext cx="12753975" cy="7543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608A10-274E-4DB1-92A1-64AD203E314C}"/>
              </a:ext>
            </a:extLst>
          </p:cNvPr>
          <p:cNvSpPr txBox="1"/>
          <p:nvPr/>
        </p:nvSpPr>
        <p:spPr>
          <a:xfrm>
            <a:off x="13059697" y="12232578"/>
            <a:ext cx="12196916" cy="3416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https://docs.microsoft.com/en-us/azure/search/search-api-preview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3165C0-46A5-4D57-A72D-A41CA0BA6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864" y="5845258"/>
            <a:ext cx="9758209" cy="6242829"/>
          </a:xfrm>
          <a:prstGeom prst="rect">
            <a:avLst/>
          </a:prstGeom>
          <a:ln w="53975">
            <a:solidFill>
              <a:schemeClr val="bg2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63F7DD-84CF-C091-0B98-340BD2549C15}"/>
                  </a:ext>
                </a:extLst>
              </p14:cNvPr>
              <p14:cNvContentPartPr/>
              <p14:nvPr/>
            </p14:nvContentPartPr>
            <p14:xfrm>
              <a:off x="10893240" y="4392360"/>
              <a:ext cx="11617920" cy="777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63F7DD-84CF-C091-0B98-340BD2549C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83880" y="4383000"/>
                <a:ext cx="11636640" cy="77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84128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at night&#10;&#10;Description automatically generated with medium confidence">
            <a:extLst>
              <a:ext uri="{FF2B5EF4-FFF2-40B4-BE49-F238E27FC236}">
                <a16:creationId xmlns:a16="http://schemas.microsoft.com/office/drawing/2014/main" id="{6D0DAB95-F925-4782-B01F-2CD580BFC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24384000" cy="13713562"/>
          </a:xfrm>
          <a:prstGeom prst="rect">
            <a:avLst/>
          </a:prstGeom>
          <a:noFill/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B390293-336E-440B-BC4B-BAFF7CA5EB5F}"/>
              </a:ext>
            </a:extLst>
          </p:cNvPr>
          <p:cNvSpPr txBox="1"/>
          <p:nvPr/>
        </p:nvSpPr>
        <p:spPr>
          <a:xfrm>
            <a:off x="1421762" y="1653972"/>
            <a:ext cx="8736216" cy="87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WHAT CAN WE DO?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B488FF-7800-4DBD-87FE-6B1AC2298462}"/>
              </a:ext>
            </a:extLst>
          </p:cNvPr>
          <p:cNvSpPr txBox="1"/>
          <p:nvPr/>
        </p:nvSpPr>
        <p:spPr>
          <a:xfrm>
            <a:off x="1531891" y="3374411"/>
            <a:ext cx="13592097" cy="464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MORE:</a:t>
            </a: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  <a:p>
            <a:endParaRPr lang="en-US" spc="-21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pc="-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LESS:</a:t>
            </a:r>
          </a:p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Neglect and ignore</a:t>
            </a:r>
          </a:p>
          <a:p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Users outline">
            <a:extLst>
              <a:ext uri="{FF2B5EF4-FFF2-40B4-BE49-F238E27FC236}">
                <a16:creationId xmlns:a16="http://schemas.microsoft.com/office/drawing/2014/main" id="{980C11D7-7763-44DF-91F7-D84AFBAB7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4015" y="6953856"/>
            <a:ext cx="3097161" cy="30971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B8AF10E-D434-4417-8517-B308D426E5A4}"/>
              </a:ext>
            </a:extLst>
          </p:cNvPr>
          <p:cNvSpPr/>
          <p:nvPr/>
        </p:nvSpPr>
        <p:spPr>
          <a:xfrm>
            <a:off x="2970340" y="9131493"/>
            <a:ext cx="5244509" cy="183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IT</a:t>
            </a:r>
          </a:p>
        </p:txBody>
      </p:sp>
      <p:pic>
        <p:nvPicPr>
          <p:cNvPr id="21" name="Graphic 20" descr="Users outline">
            <a:extLst>
              <a:ext uri="{FF2B5EF4-FFF2-40B4-BE49-F238E27FC236}">
                <a16:creationId xmlns:a16="http://schemas.microsoft.com/office/drawing/2014/main" id="{449C88E2-46A0-465E-A7DA-2FD2CDC6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2002" y="8283472"/>
            <a:ext cx="3097161" cy="309716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655BEC-B8E2-4E1D-BA7F-25277F798AEE}"/>
              </a:ext>
            </a:extLst>
          </p:cNvPr>
          <p:cNvSpPr/>
          <p:nvPr/>
        </p:nvSpPr>
        <p:spPr>
          <a:xfrm>
            <a:off x="6898327" y="10461109"/>
            <a:ext cx="5244509" cy="183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HR</a:t>
            </a:r>
          </a:p>
        </p:txBody>
      </p:sp>
      <p:pic>
        <p:nvPicPr>
          <p:cNvPr id="23" name="Graphic 22" descr="Users outline">
            <a:extLst>
              <a:ext uri="{FF2B5EF4-FFF2-40B4-BE49-F238E27FC236}">
                <a16:creationId xmlns:a16="http://schemas.microsoft.com/office/drawing/2014/main" id="{70651110-439E-4AE5-B2A6-F2FCDFA7A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42836" y="6953856"/>
            <a:ext cx="3097161" cy="30971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5663187-4E11-4069-9E2F-0021588B3254}"/>
              </a:ext>
            </a:extLst>
          </p:cNvPr>
          <p:cNvSpPr/>
          <p:nvPr/>
        </p:nvSpPr>
        <p:spPr>
          <a:xfrm>
            <a:off x="11069161" y="9131493"/>
            <a:ext cx="5244509" cy="183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FINANCIAL</a:t>
            </a:r>
          </a:p>
        </p:txBody>
      </p:sp>
      <p:pic>
        <p:nvPicPr>
          <p:cNvPr id="25" name="Graphic 24" descr="Users outline">
            <a:extLst>
              <a:ext uri="{FF2B5EF4-FFF2-40B4-BE49-F238E27FC236}">
                <a16:creationId xmlns:a16="http://schemas.microsoft.com/office/drawing/2014/main" id="{58D29BC8-F531-4503-9DA1-75A452829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0821" y="8283472"/>
            <a:ext cx="3097161" cy="309716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C344106-D454-4C04-B50B-CA081A85C34D}"/>
              </a:ext>
            </a:extLst>
          </p:cNvPr>
          <p:cNvSpPr/>
          <p:nvPr/>
        </p:nvSpPr>
        <p:spPr>
          <a:xfrm>
            <a:off x="14997146" y="10461109"/>
            <a:ext cx="5244509" cy="18390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AD97C2-1E94-B6FE-C7FB-FF46D24EE0FC}"/>
                  </a:ext>
                </a:extLst>
              </p14:cNvPr>
              <p14:cNvContentPartPr/>
              <p14:nvPr/>
            </p14:nvContentPartPr>
            <p14:xfrm>
              <a:off x="3490920" y="3507120"/>
              <a:ext cx="14763240" cy="8415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AD97C2-1E94-B6FE-C7FB-FF46D24EE0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1560" y="3497760"/>
                <a:ext cx="14781960" cy="84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747257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464599-93C3-4E79-B908-65794083262E}"/>
              </a:ext>
            </a:extLst>
          </p:cNvPr>
          <p:cNvSpPr txBox="1"/>
          <p:nvPr/>
        </p:nvSpPr>
        <p:spPr>
          <a:xfrm>
            <a:off x="1614948" y="1731726"/>
            <a:ext cx="12196916" cy="3416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https://partner.microsoft.com/en-us/training/training-center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B608B-36BA-4FA2-9B39-9F1672A7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48" y="2309333"/>
            <a:ext cx="11534775" cy="783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A7E7E-E856-4FBA-B197-5FC68C2E0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5624" y="5869857"/>
            <a:ext cx="9063428" cy="6407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118E37-D92A-4CE2-AED0-98F1D5418A6F}"/>
              </a:ext>
            </a:extLst>
          </p:cNvPr>
          <p:cNvSpPr txBox="1"/>
          <p:nvPr/>
        </p:nvSpPr>
        <p:spPr>
          <a:xfrm>
            <a:off x="15566922" y="5277768"/>
            <a:ext cx="12196916" cy="3416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https://explore.skillbuilder.aws/learn/signin</a:t>
            </a:r>
          </a:p>
        </p:txBody>
      </p:sp>
    </p:spTree>
    <p:extLst>
      <p:ext uri="{BB962C8B-B14F-4D97-AF65-F5344CB8AC3E}">
        <p14:creationId xmlns:p14="http://schemas.microsoft.com/office/powerpoint/2010/main" val="30643419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crowd&#10;&#10;Description automatically generated">
            <a:extLst>
              <a:ext uri="{FF2B5EF4-FFF2-40B4-BE49-F238E27FC236}">
                <a16:creationId xmlns:a16="http://schemas.microsoft.com/office/drawing/2014/main" id="{3E0B4040-A924-489F-B243-15B70A73ED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84" y="0"/>
            <a:ext cx="20572016" cy="13716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1B390293-336E-440B-BC4B-BAFF7CA5EB5F}"/>
              </a:ext>
            </a:extLst>
          </p:cNvPr>
          <p:cNvSpPr txBox="1"/>
          <p:nvPr/>
        </p:nvSpPr>
        <p:spPr>
          <a:xfrm>
            <a:off x="1421762" y="1653972"/>
            <a:ext cx="8736216" cy="87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WHAT CAN WE DO?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B488FF-7800-4DBD-87FE-6B1AC2298462}"/>
              </a:ext>
            </a:extLst>
          </p:cNvPr>
          <p:cNvSpPr txBox="1"/>
          <p:nvPr/>
        </p:nvSpPr>
        <p:spPr>
          <a:xfrm>
            <a:off x="1421762" y="3633505"/>
            <a:ext cx="13592097" cy="907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no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MORE:</a:t>
            </a: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Identity and Access Management </a:t>
            </a:r>
          </a:p>
          <a:p>
            <a:endParaRPr lang="en-US" spc="-21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pc="-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LESS:</a:t>
            </a:r>
          </a:p>
          <a:p>
            <a:r>
              <a:rPr lang="en-US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’Master users’</a:t>
            </a:r>
          </a:p>
          <a:p>
            <a:r>
              <a:rPr lang="en-US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‘Account master keys/tokens’</a:t>
            </a:r>
            <a:endParaRPr spc="-21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6020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28D0EE-D930-46BA-923D-FDDDE649D112}"/>
              </a:ext>
            </a:extLst>
          </p:cNvPr>
          <p:cNvSpPr/>
          <p:nvPr/>
        </p:nvSpPr>
        <p:spPr bwMode="auto">
          <a:xfrm>
            <a:off x="986690" y="881834"/>
            <a:ext cx="10234183" cy="17928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8000" b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IAM POLICIES</a:t>
            </a:r>
            <a:endParaRPr lang="ro-RO" sz="8000" b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737CE-683C-4E18-B67A-4CA287185D38}"/>
              </a:ext>
            </a:extLst>
          </p:cNvPr>
          <p:cNvSpPr/>
          <p:nvPr/>
        </p:nvSpPr>
        <p:spPr bwMode="auto">
          <a:xfrm>
            <a:off x="986690" y="3272301"/>
            <a:ext cx="10234183" cy="179285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8000" b="0" dirty="0">
                <a:solidFill>
                  <a:srgbClr val="353535"/>
                </a:solidFill>
                <a:ea typeface="Segoe UI" pitchFamily="34" charset="0"/>
                <a:cs typeface="Segoe UI" pitchFamily="34" charset="0"/>
              </a:rPr>
              <a:t>AZURE AD RBAC </a:t>
            </a:r>
            <a:endParaRPr lang="ro-RO" sz="8000" b="0" dirty="0">
              <a:solidFill>
                <a:srgbClr val="353535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8A8A36-B7D2-4F8C-8D5E-451E6D5098C0}"/>
              </a:ext>
            </a:extLst>
          </p:cNvPr>
          <p:cNvSpPr/>
          <p:nvPr/>
        </p:nvSpPr>
        <p:spPr bwMode="auto">
          <a:xfrm>
            <a:off x="12939021" y="881834"/>
            <a:ext cx="10234183" cy="17928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8000" b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AWS SIGNATURE</a:t>
            </a:r>
            <a:endParaRPr lang="ro-RO" sz="8000" b="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50B761-FE8B-42FA-A10C-16CA7CF12B41}"/>
              </a:ext>
            </a:extLst>
          </p:cNvPr>
          <p:cNvSpPr/>
          <p:nvPr/>
        </p:nvSpPr>
        <p:spPr bwMode="auto">
          <a:xfrm>
            <a:off x="12939021" y="3272301"/>
            <a:ext cx="10234183" cy="179285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8000" b="0" dirty="0">
                <a:solidFill>
                  <a:srgbClr val="353535"/>
                </a:solidFill>
                <a:ea typeface="Segoe UI" pitchFamily="34" charset="0"/>
                <a:cs typeface="Segoe UI" pitchFamily="34" charset="0"/>
              </a:rPr>
              <a:t>AZURE SAS</a:t>
            </a:r>
            <a:endParaRPr lang="ro-RO" sz="8000" b="0" dirty="0">
              <a:solidFill>
                <a:srgbClr val="353535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647071-0BBF-4AC4-B6AA-33D634565E2F}"/>
              </a:ext>
            </a:extLst>
          </p:cNvPr>
          <p:cNvCxnSpPr>
            <a:cxnSpLocks/>
          </p:cNvCxnSpPr>
          <p:nvPr/>
        </p:nvCxnSpPr>
        <p:spPr>
          <a:xfrm>
            <a:off x="986690" y="5662767"/>
            <a:ext cx="2226121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4BE3914-BC7D-437C-8952-985F6C0851A2}"/>
              </a:ext>
            </a:extLst>
          </p:cNvPr>
          <p:cNvSpPr/>
          <p:nvPr/>
        </p:nvSpPr>
        <p:spPr bwMode="auto">
          <a:xfrm>
            <a:off x="4871197" y="6708596"/>
            <a:ext cx="18227305" cy="134463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6274" b="0" dirty="0">
                <a:solidFill>
                  <a:srgbClr val="353535"/>
                </a:solidFill>
                <a:ea typeface="Segoe UI" pitchFamily="34" charset="0"/>
                <a:cs typeface="Segoe UI" pitchFamily="34" charset="0"/>
              </a:rPr>
              <a:t>LIMIT ANONYMOUS PUBLIC READ ACCESS</a:t>
            </a:r>
            <a:endParaRPr lang="ro-RO" sz="6274" b="0" dirty="0">
              <a:solidFill>
                <a:srgbClr val="353535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7850B3-AF1D-418C-BB61-C3A0C05E0B5D}"/>
              </a:ext>
            </a:extLst>
          </p:cNvPr>
          <p:cNvSpPr/>
          <p:nvPr/>
        </p:nvSpPr>
        <p:spPr bwMode="auto">
          <a:xfrm>
            <a:off x="4871197" y="10144891"/>
            <a:ext cx="18227305" cy="134463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6274" b="0" dirty="0">
                <a:solidFill>
                  <a:srgbClr val="353535"/>
                </a:solidFill>
                <a:cs typeface="Segoe UI" pitchFamily="34" charset="0"/>
              </a:rPr>
              <a:t>ENABLE </a:t>
            </a:r>
            <a:r>
              <a:rPr lang="en-US" sz="6274" b="0">
                <a:solidFill>
                  <a:srgbClr val="353535"/>
                </a:solidFill>
                <a:cs typeface="Segoe UI" pitchFamily="34" charset="0"/>
              </a:rPr>
              <a:t>FIREWALL RULES</a:t>
            </a:r>
            <a:endParaRPr lang="ro-RO" sz="6274" b="0" dirty="0">
              <a:solidFill>
                <a:srgbClr val="353535"/>
              </a:solidFill>
              <a:cs typeface="Segoe UI" pitchFamily="34" charset="0"/>
            </a:endParaRPr>
          </a:p>
        </p:txBody>
      </p:sp>
      <p:pic>
        <p:nvPicPr>
          <p:cNvPr id="19" name="Graphic 18" descr="Ethernet">
            <a:extLst>
              <a:ext uri="{FF2B5EF4-FFF2-40B4-BE49-F238E27FC236}">
                <a16:creationId xmlns:a16="http://schemas.microsoft.com/office/drawing/2014/main" id="{F4F1F266-0E2A-4FB6-811B-0BE8B82A7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690" y="9099062"/>
            <a:ext cx="3585699" cy="3585699"/>
          </a:xfrm>
          <a:prstGeom prst="rect">
            <a:avLst/>
          </a:prstGeom>
        </p:spPr>
      </p:pic>
      <p:pic>
        <p:nvPicPr>
          <p:cNvPr id="21" name="Graphic 20" descr="Users">
            <a:extLst>
              <a:ext uri="{FF2B5EF4-FFF2-40B4-BE49-F238E27FC236}">
                <a16:creationId xmlns:a16="http://schemas.microsoft.com/office/drawing/2014/main" id="{D1286AD1-FA66-4F6F-A07E-3C2D365AF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498" y="6110979"/>
            <a:ext cx="2838679" cy="28386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0FE639-03CD-7AB3-332E-A240084C1F15}"/>
                  </a:ext>
                </a:extLst>
              </p14:cNvPr>
              <p14:cNvContentPartPr/>
              <p14:nvPr/>
            </p14:nvContentPartPr>
            <p14:xfrm>
              <a:off x="11687760" y="4657320"/>
              <a:ext cx="9308160" cy="6875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0FE639-03CD-7AB3-332E-A240084C1F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78400" y="4647960"/>
                <a:ext cx="9326880" cy="68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79489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Goes Here…">
            <a:extLst>
              <a:ext uri="{FF2B5EF4-FFF2-40B4-BE49-F238E27FC236}">
                <a16:creationId xmlns:a16="http://schemas.microsoft.com/office/drawing/2014/main" id="{B1420D81-A343-4E0D-8CB4-D02BA2EB46FE}"/>
              </a:ext>
            </a:extLst>
          </p:cNvPr>
          <p:cNvSpPr txBox="1"/>
          <p:nvPr/>
        </p:nvSpPr>
        <p:spPr>
          <a:xfrm rot="16200000">
            <a:off x="-5513917" y="5964457"/>
            <a:ext cx="13716003" cy="178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ctr"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Azure RBAC</a:t>
            </a:r>
          </a:p>
          <a:p>
            <a:pPr algn="ctr"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sz="3200" b="0" i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 Azure role-based access control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B72B6DC-5112-49B9-9DB2-47F5825F533A}"/>
              </a:ext>
            </a:extLst>
          </p:cNvPr>
          <p:cNvGrpSpPr/>
          <p:nvPr/>
        </p:nvGrpSpPr>
        <p:grpSpPr>
          <a:xfrm>
            <a:off x="2825305" y="1529362"/>
            <a:ext cx="8907228" cy="3192828"/>
            <a:chOff x="2825305" y="1529362"/>
            <a:chExt cx="8907228" cy="3192828"/>
          </a:xfrm>
        </p:grpSpPr>
        <p:pic>
          <p:nvPicPr>
            <p:cNvPr id="6" name="Graphic 5" descr="Box">
              <a:extLst>
                <a:ext uri="{FF2B5EF4-FFF2-40B4-BE49-F238E27FC236}">
                  <a16:creationId xmlns:a16="http://schemas.microsoft.com/office/drawing/2014/main" id="{60259A32-62FC-42E9-A708-B507DD27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9965" y="1675495"/>
              <a:ext cx="1774965" cy="1680001"/>
            </a:xfrm>
            <a:prstGeom prst="rect">
              <a:avLst/>
            </a:prstGeom>
          </p:spPr>
        </p:pic>
        <p:pic>
          <p:nvPicPr>
            <p:cNvPr id="8" name="Graphic 7" descr="Employee badge">
              <a:extLst>
                <a:ext uri="{FF2B5EF4-FFF2-40B4-BE49-F238E27FC236}">
                  <a16:creationId xmlns:a16="http://schemas.microsoft.com/office/drawing/2014/main" id="{F0870C8D-6902-4F34-8279-94AB3DCF5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29740" y="1730530"/>
              <a:ext cx="1683526" cy="1683526"/>
            </a:xfrm>
            <a:prstGeom prst="rect">
              <a:avLst/>
            </a:prstGeom>
          </p:spPr>
        </p:pic>
        <p:pic>
          <p:nvPicPr>
            <p:cNvPr id="10" name="Graphic 9" descr="User">
              <a:extLst>
                <a:ext uri="{FF2B5EF4-FFF2-40B4-BE49-F238E27FC236}">
                  <a16:creationId xmlns:a16="http://schemas.microsoft.com/office/drawing/2014/main" id="{92EFF8F0-5388-4FD6-9443-37F352E52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40413" y="1675495"/>
              <a:ext cx="1774966" cy="1774966"/>
            </a:xfrm>
            <a:prstGeom prst="rect">
              <a:avLst/>
            </a:prstGeom>
          </p:spPr>
        </p:pic>
        <p:pic>
          <p:nvPicPr>
            <p:cNvPr id="12" name="Graphic 11" descr="Users">
              <a:extLst>
                <a:ext uri="{FF2B5EF4-FFF2-40B4-BE49-F238E27FC236}">
                  <a16:creationId xmlns:a16="http://schemas.microsoft.com/office/drawing/2014/main" id="{516CC424-FF26-414C-847D-60D77268A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70189" y="1730530"/>
              <a:ext cx="1774966" cy="177496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003E3C-B208-46AF-A9B9-DF6AEF638484}"/>
                </a:ext>
              </a:extLst>
            </p:cNvPr>
            <p:cNvSpPr txBox="1"/>
            <p:nvPr/>
          </p:nvSpPr>
          <p:spPr>
            <a:xfrm>
              <a:off x="2840413" y="3194259"/>
              <a:ext cx="1774966" cy="42473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cap="none" dirty="0">
                  <a:solidFill>
                    <a:schemeClr val="accent1"/>
                  </a:solidFill>
                  <a:effectLst/>
                  <a:latin typeface="Segoe UI" panose="020B0502040204020203" pitchFamily="34" charset="0"/>
                </a:rPr>
                <a:t>User</a:t>
              </a:r>
              <a:endParaRPr lang="en-US" sz="2400" cap="none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E24806-58ED-46F0-8DED-B9CB8451BFF4}"/>
                </a:ext>
              </a:extLst>
            </p:cNvPr>
            <p:cNvSpPr txBox="1"/>
            <p:nvPr/>
          </p:nvSpPr>
          <p:spPr>
            <a:xfrm>
              <a:off x="5170189" y="3190612"/>
              <a:ext cx="1774966" cy="42473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cap="none">
                  <a:solidFill>
                    <a:schemeClr val="accent1"/>
                  </a:solidFill>
                  <a:effectLst/>
                  <a:latin typeface="Segoe UI" panose="020B0502040204020203" pitchFamily="34" charset="0"/>
                </a:rPr>
                <a:t>Group</a:t>
              </a:r>
              <a:endParaRPr lang="en-US" sz="2400" cap="none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827ECE-05F9-45F0-965A-8720EE72398F}"/>
                </a:ext>
              </a:extLst>
            </p:cNvPr>
            <p:cNvSpPr txBox="1"/>
            <p:nvPr/>
          </p:nvSpPr>
          <p:spPr>
            <a:xfrm>
              <a:off x="7499965" y="3194259"/>
              <a:ext cx="1774966" cy="757130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cap="none">
                  <a:solidFill>
                    <a:schemeClr val="accent1"/>
                  </a:solidFill>
                  <a:effectLst/>
                  <a:latin typeface="Segoe UI" panose="020B0502040204020203" pitchFamily="34" charset="0"/>
                </a:rPr>
                <a:t>Service Principal</a:t>
              </a:r>
              <a:endParaRPr lang="en-US" sz="2400" cap="none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00E783-261B-4FDE-9D40-C95DC996181C}"/>
                </a:ext>
              </a:extLst>
            </p:cNvPr>
            <p:cNvSpPr txBox="1"/>
            <p:nvPr/>
          </p:nvSpPr>
          <p:spPr>
            <a:xfrm>
              <a:off x="9738300" y="3199374"/>
              <a:ext cx="1774966" cy="757130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cap="none">
                  <a:solidFill>
                    <a:schemeClr val="accent1"/>
                  </a:solidFill>
                  <a:effectLst/>
                  <a:latin typeface="Segoe UI" panose="020B0502040204020203" pitchFamily="34" charset="0"/>
                </a:rPr>
                <a:t>Managed Identity</a:t>
              </a:r>
              <a:endParaRPr lang="en-US" sz="2400" cap="none">
                <a:solidFill>
                  <a:schemeClr val="accent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06441A-34C6-4612-83E1-75D018D3293E}"/>
                </a:ext>
              </a:extLst>
            </p:cNvPr>
            <p:cNvSpPr/>
            <p:nvPr/>
          </p:nvSpPr>
          <p:spPr>
            <a:xfrm>
              <a:off x="2825305" y="1529362"/>
              <a:ext cx="8907228" cy="2663557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8E9E0B-D5A0-4BF2-9592-A321D45DEC0B}"/>
                </a:ext>
              </a:extLst>
            </p:cNvPr>
            <p:cNvSpPr txBox="1"/>
            <p:nvPr/>
          </p:nvSpPr>
          <p:spPr>
            <a:xfrm>
              <a:off x="4934978" y="4297458"/>
              <a:ext cx="5129974" cy="42473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cap="none">
                  <a:solidFill>
                    <a:schemeClr val="tx1"/>
                  </a:solidFill>
                  <a:effectLst/>
                  <a:latin typeface="Segoe UI" panose="020B0502040204020203" pitchFamily="34" charset="0"/>
                </a:rPr>
                <a:t>Security Principal</a:t>
              </a:r>
              <a:endParaRPr lang="en-US" sz="2400" cap="none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2A060F1-2076-4777-8F86-28F1CED84C42}"/>
              </a:ext>
            </a:extLst>
          </p:cNvPr>
          <p:cNvGrpSpPr/>
          <p:nvPr/>
        </p:nvGrpSpPr>
        <p:grpSpPr>
          <a:xfrm>
            <a:off x="2825305" y="5693695"/>
            <a:ext cx="8907227" cy="3192828"/>
            <a:chOff x="2825305" y="5693695"/>
            <a:chExt cx="8907227" cy="31928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37EF02-6F52-4C4D-A8BC-503BACDA6FF0}"/>
                </a:ext>
              </a:extLst>
            </p:cNvPr>
            <p:cNvSpPr/>
            <p:nvPr/>
          </p:nvSpPr>
          <p:spPr>
            <a:xfrm>
              <a:off x="2840413" y="5693695"/>
              <a:ext cx="8892119" cy="2663557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9CAAA3-A516-46EE-9CEE-0AAB74C698CD}"/>
                </a:ext>
              </a:extLst>
            </p:cNvPr>
            <p:cNvSpPr txBox="1"/>
            <p:nvPr/>
          </p:nvSpPr>
          <p:spPr>
            <a:xfrm>
              <a:off x="4715711" y="8461791"/>
              <a:ext cx="5129974" cy="42473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cap="none">
                  <a:solidFill>
                    <a:schemeClr val="tx1"/>
                  </a:solidFill>
                  <a:effectLst/>
                  <a:latin typeface="Segoe UI" panose="020B0502040204020203" pitchFamily="34" charset="0"/>
                </a:rPr>
                <a:t>Role</a:t>
              </a:r>
              <a:endParaRPr lang="en-US" sz="2400" cap="none"/>
            </a:p>
          </p:txBody>
        </p:sp>
        <p:pic>
          <p:nvPicPr>
            <p:cNvPr id="33" name="Graphic 32" descr="Network diagram">
              <a:extLst>
                <a:ext uri="{FF2B5EF4-FFF2-40B4-BE49-F238E27FC236}">
                  <a16:creationId xmlns:a16="http://schemas.microsoft.com/office/drawing/2014/main" id="{86CF595C-73AE-4A6D-B2E2-C0A8C8477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0153" y="6155593"/>
              <a:ext cx="1739760" cy="1739760"/>
            </a:xfrm>
            <a:prstGeom prst="rect">
              <a:avLst/>
            </a:prstGeom>
          </p:spPr>
        </p:pic>
        <p:pic>
          <p:nvPicPr>
            <p:cNvPr id="35" name="Graphic 34" descr="Server">
              <a:extLst>
                <a:ext uri="{FF2B5EF4-FFF2-40B4-BE49-F238E27FC236}">
                  <a16:creationId xmlns:a16="http://schemas.microsoft.com/office/drawing/2014/main" id="{1AA3C230-85C7-465D-BF1C-7512C996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5171" y="6155593"/>
              <a:ext cx="1739760" cy="1739760"/>
            </a:xfrm>
            <a:prstGeom prst="rect">
              <a:avLst/>
            </a:prstGeom>
          </p:spPr>
        </p:pic>
        <p:pic>
          <p:nvPicPr>
            <p:cNvPr id="37" name="Graphic 36" descr="Optical disc">
              <a:extLst>
                <a:ext uri="{FF2B5EF4-FFF2-40B4-BE49-F238E27FC236}">
                  <a16:creationId xmlns:a16="http://schemas.microsoft.com/office/drawing/2014/main" id="{90A309DC-44E7-4BB5-8191-F24FAFB7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170189" y="6155593"/>
              <a:ext cx="1739760" cy="1739760"/>
            </a:xfrm>
            <a:prstGeom prst="rect">
              <a:avLst/>
            </a:prstGeom>
          </p:spPr>
        </p:pic>
        <p:pic>
          <p:nvPicPr>
            <p:cNvPr id="39" name="Graphic 38" descr="Database">
              <a:extLst>
                <a:ext uri="{FF2B5EF4-FFF2-40B4-BE49-F238E27FC236}">
                  <a16:creationId xmlns:a16="http://schemas.microsoft.com/office/drawing/2014/main" id="{1DFE3768-4716-4F69-83E3-92C5F823C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825305" y="6155593"/>
              <a:ext cx="1739760" cy="173976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4EF085-B8E2-4580-BCDE-7980884D41AB}"/>
                </a:ext>
              </a:extLst>
            </p:cNvPr>
            <p:cNvSpPr txBox="1"/>
            <p:nvPr/>
          </p:nvSpPr>
          <p:spPr>
            <a:xfrm>
              <a:off x="4770179" y="7828195"/>
              <a:ext cx="5129974" cy="42473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cap="none">
                  <a:solidFill>
                    <a:schemeClr val="accent1"/>
                  </a:solidFill>
                  <a:effectLst/>
                  <a:latin typeface="Segoe UI" panose="020B0502040204020203" pitchFamily="34" charset="0"/>
                </a:rPr>
                <a:t>Operation type (R/W/C/D)</a:t>
              </a:r>
              <a:endParaRPr lang="en-US" sz="2400" cap="none">
                <a:solidFill>
                  <a:schemeClr val="accent1"/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4299839-10C2-4E9A-8BF9-5C67935D95EB}"/>
              </a:ext>
            </a:extLst>
          </p:cNvPr>
          <p:cNvGrpSpPr/>
          <p:nvPr/>
        </p:nvGrpSpPr>
        <p:grpSpPr>
          <a:xfrm>
            <a:off x="2900194" y="9925401"/>
            <a:ext cx="8892119" cy="3192828"/>
            <a:chOff x="2900194" y="9925401"/>
            <a:chExt cx="8892119" cy="319282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281C0AE-3122-406C-AAC5-E33E7ED0CD8F}"/>
                </a:ext>
              </a:extLst>
            </p:cNvPr>
            <p:cNvSpPr/>
            <p:nvPr/>
          </p:nvSpPr>
          <p:spPr>
            <a:xfrm>
              <a:off x="2900194" y="9925401"/>
              <a:ext cx="8892119" cy="2663557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41FBFC-014D-4596-87AC-97606312B02F}"/>
                </a:ext>
              </a:extLst>
            </p:cNvPr>
            <p:cNvSpPr txBox="1"/>
            <p:nvPr/>
          </p:nvSpPr>
          <p:spPr>
            <a:xfrm>
              <a:off x="4775492" y="12693497"/>
              <a:ext cx="5129974" cy="42473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cap="none">
                  <a:solidFill>
                    <a:schemeClr val="tx1"/>
                  </a:solidFill>
                  <a:effectLst/>
                  <a:latin typeface="Segoe UI" panose="020B0502040204020203" pitchFamily="34" charset="0"/>
                </a:rPr>
                <a:t>Scope</a:t>
              </a:r>
              <a:endParaRPr lang="en-US" sz="2400" cap="none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EA8987-E111-4C6C-B7D8-4405F5D9D96B}"/>
                </a:ext>
              </a:extLst>
            </p:cNvPr>
            <p:cNvSpPr txBox="1"/>
            <p:nvPr/>
          </p:nvSpPr>
          <p:spPr>
            <a:xfrm>
              <a:off x="4970184" y="10018822"/>
              <a:ext cx="5129974" cy="2239780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b="0" i="0" cap="none">
                  <a:solidFill>
                    <a:schemeClr val="accent1"/>
                  </a:solidFill>
                  <a:effectLst/>
                  <a:latin typeface="Segoe UI" panose="020B0502040204020203" pitchFamily="34" charset="0"/>
                </a:rPr>
                <a:t>Management Group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b="0" cap="none">
                  <a:solidFill>
                    <a:schemeClr val="accent1"/>
                  </a:solidFill>
                  <a:latin typeface="Segoe UI" panose="020B0502040204020203" pitchFamily="34" charset="0"/>
                </a:rPr>
                <a:t>Subscription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b="0" cap="none">
                  <a:solidFill>
                    <a:schemeClr val="accent1"/>
                  </a:solidFill>
                  <a:latin typeface="Segoe UI" panose="020B0502040204020203" pitchFamily="34" charset="0"/>
                </a:rPr>
                <a:t>Resource Group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b="0" cap="none">
                  <a:solidFill>
                    <a:schemeClr val="accent1"/>
                  </a:solidFill>
                  <a:latin typeface="Segoe UI" panose="020B0502040204020203" pitchFamily="34" charset="0"/>
                </a:rPr>
                <a:t>Resource</a:t>
              </a:r>
              <a:endParaRPr lang="en-US" sz="2400" cap="none">
                <a:solidFill>
                  <a:schemeClr val="accent1"/>
                </a:solidFill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D214D74-8B56-4F53-9B4D-93A5494F5D09}"/>
              </a:ext>
            </a:extLst>
          </p:cNvPr>
          <p:cNvSpPr/>
          <p:nvPr/>
        </p:nvSpPr>
        <p:spPr>
          <a:xfrm>
            <a:off x="15543310" y="5691440"/>
            <a:ext cx="7011047" cy="2663557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BE710F-EC26-4632-A4EE-C538D846D611}"/>
              </a:ext>
            </a:extLst>
          </p:cNvPr>
          <p:cNvSpPr txBox="1"/>
          <p:nvPr/>
        </p:nvSpPr>
        <p:spPr>
          <a:xfrm>
            <a:off x="15543310" y="8461791"/>
            <a:ext cx="7011046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Role assignment</a:t>
            </a:r>
            <a:endParaRPr lang="en-US" sz="2400" cap="none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48C7C85-F1BF-47B9-A7F0-9BF978EA913D}"/>
              </a:ext>
            </a:extLst>
          </p:cNvPr>
          <p:cNvCxnSpPr>
            <a:stCxn id="57" idx="3"/>
            <a:endCxn id="75" idx="2"/>
          </p:cNvCxnSpPr>
          <p:nvPr/>
        </p:nvCxnSpPr>
        <p:spPr>
          <a:xfrm flipV="1">
            <a:off x="11792313" y="8886523"/>
            <a:ext cx="7256520" cy="2370657"/>
          </a:xfrm>
          <a:prstGeom prst="bentConnector2">
            <a:avLst/>
          </a:prstGeom>
          <a:noFill/>
          <a:ln w="317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Straight Arrow Connector 76">
            <a:extLst>
              <a:ext uri="{FF2B5EF4-FFF2-40B4-BE49-F238E27FC236}">
                <a16:creationId xmlns:a16="http://schemas.microsoft.com/office/drawing/2014/main" id="{0001EEFE-83E2-495D-8ACD-FF36B2257CA7}"/>
              </a:ext>
            </a:extLst>
          </p:cNvPr>
          <p:cNvCxnSpPr>
            <a:cxnSpLocks/>
            <a:stCxn id="29" idx="3"/>
            <a:endCxn id="73" idx="1"/>
          </p:cNvCxnSpPr>
          <p:nvPr/>
        </p:nvCxnSpPr>
        <p:spPr>
          <a:xfrm flipV="1">
            <a:off x="11732532" y="7023219"/>
            <a:ext cx="3810778" cy="2255"/>
          </a:xfrm>
          <a:prstGeom prst="bentConnector3">
            <a:avLst>
              <a:gd name="adj1" fmla="val 50000"/>
            </a:avLst>
          </a:prstGeom>
          <a:noFill/>
          <a:ln w="317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76">
            <a:extLst>
              <a:ext uri="{FF2B5EF4-FFF2-40B4-BE49-F238E27FC236}">
                <a16:creationId xmlns:a16="http://schemas.microsoft.com/office/drawing/2014/main" id="{B5074170-1523-4FED-A057-A16B6B1FB8D0}"/>
              </a:ext>
            </a:extLst>
          </p:cNvPr>
          <p:cNvCxnSpPr>
            <a:cxnSpLocks/>
            <a:stCxn id="23" idx="3"/>
            <a:endCxn id="73" idx="0"/>
          </p:cNvCxnSpPr>
          <p:nvPr/>
        </p:nvCxnSpPr>
        <p:spPr>
          <a:xfrm>
            <a:off x="11732533" y="2861141"/>
            <a:ext cx="7316301" cy="2830299"/>
          </a:xfrm>
          <a:prstGeom prst="bentConnector2">
            <a:avLst/>
          </a:prstGeom>
          <a:noFill/>
          <a:ln w="317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8A5367B-D929-437B-B29E-46C4CCC6C80C}"/>
              </a:ext>
            </a:extLst>
          </p:cNvPr>
          <p:cNvSpPr txBox="1"/>
          <p:nvPr/>
        </p:nvSpPr>
        <p:spPr>
          <a:xfrm>
            <a:off x="11915050" y="2930764"/>
            <a:ext cx="7011046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Assign a security principal</a:t>
            </a:r>
            <a:endParaRPr lang="en-US" sz="2400" cap="none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E6D2CD7-B719-4439-AB71-DDD6D6FD5199}"/>
              </a:ext>
            </a:extLst>
          </p:cNvPr>
          <p:cNvSpPr txBox="1"/>
          <p:nvPr/>
        </p:nvSpPr>
        <p:spPr>
          <a:xfrm>
            <a:off x="11732532" y="11361718"/>
            <a:ext cx="7011046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Assign a scope</a:t>
            </a:r>
            <a:endParaRPr lang="en-US" sz="2400" cap="none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50E797-3A4A-424A-9576-BC00477D3943}"/>
              </a:ext>
            </a:extLst>
          </p:cNvPr>
          <p:cNvSpPr txBox="1"/>
          <p:nvPr/>
        </p:nvSpPr>
        <p:spPr>
          <a:xfrm>
            <a:off x="12132543" y="7032507"/>
            <a:ext cx="3050308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Assign a role</a:t>
            </a:r>
            <a:endParaRPr lang="en-US" sz="2400" cap="none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85D4507-60A7-4F86-AAC0-34D62F9F272C}"/>
              </a:ext>
            </a:extLst>
          </p:cNvPr>
          <p:cNvSpPr txBox="1"/>
          <p:nvPr/>
        </p:nvSpPr>
        <p:spPr>
          <a:xfrm>
            <a:off x="15543310" y="5764396"/>
            <a:ext cx="7011047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Development Group</a:t>
            </a:r>
            <a:endParaRPr lang="en-US" sz="2400" cap="none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8B2BC62-0CC2-452E-BD02-A30182A58D27}"/>
              </a:ext>
            </a:extLst>
          </p:cNvPr>
          <p:cNvSpPr txBox="1"/>
          <p:nvPr/>
        </p:nvSpPr>
        <p:spPr>
          <a:xfrm rot="16200000">
            <a:off x="14537913" y="6840212"/>
            <a:ext cx="2582662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Contributor</a:t>
            </a:r>
            <a:endParaRPr lang="en-US" sz="2400" cap="none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3FB529-21B8-4C26-8ADD-5541934F3871}"/>
              </a:ext>
            </a:extLst>
          </p:cNvPr>
          <p:cNvSpPr txBox="1"/>
          <p:nvPr/>
        </p:nvSpPr>
        <p:spPr>
          <a:xfrm>
            <a:off x="15450690" y="7822073"/>
            <a:ext cx="7011047" cy="4247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b="0" i="0" cap="none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Dev and Playground Resource Group</a:t>
            </a:r>
            <a:endParaRPr lang="en-US" sz="2400" cap="none"/>
          </a:p>
        </p:txBody>
      </p:sp>
      <p:pic>
        <p:nvPicPr>
          <p:cNvPr id="98" name="Graphic 97" descr="Internet Of Things">
            <a:extLst>
              <a:ext uri="{FF2B5EF4-FFF2-40B4-BE49-F238E27FC236}">
                <a16:creationId xmlns:a16="http://schemas.microsoft.com/office/drawing/2014/main" id="{5342DBB1-F214-4F72-80FE-EE5EA2ED15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300989" y="6257070"/>
            <a:ext cx="1495688" cy="14956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21D3D5-347C-7127-2E7C-656B7E38D3C3}"/>
                  </a:ext>
                </a:extLst>
              </p14:cNvPr>
              <p14:cNvContentPartPr/>
              <p14:nvPr/>
            </p14:nvContentPartPr>
            <p14:xfrm>
              <a:off x="956880" y="48240"/>
              <a:ext cx="22767480" cy="12370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21D3D5-347C-7127-2E7C-656B7E38D3C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7520" y="38880"/>
                <a:ext cx="22786200" cy="1238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9263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  <p:bldP spid="86" grpId="0" animBg="1"/>
      <p:bldP spid="88" grpId="0" animBg="1"/>
      <p:bldP spid="90" grpId="0" animBg="1"/>
      <p:bldP spid="92" grpId="0" animBg="1"/>
      <p:bldP spid="94" grpId="0" animBg="1"/>
      <p:bldP spid="9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mall, hanging, mirror&#10;&#10;Description automatically generated">
            <a:extLst>
              <a:ext uri="{FF2B5EF4-FFF2-40B4-BE49-F238E27FC236}">
                <a16:creationId xmlns:a16="http://schemas.microsoft.com/office/drawing/2014/main" id="{CA3C04C0-892B-4509-A4B9-60C87F200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160" cy="13716000"/>
          </a:xfrm>
          <a:prstGeom prst="rect">
            <a:avLst/>
          </a:prstGeom>
        </p:spPr>
      </p:pic>
      <p:sp>
        <p:nvSpPr>
          <p:cNvPr id="7" name="General template…">
            <a:extLst>
              <a:ext uri="{FF2B5EF4-FFF2-40B4-BE49-F238E27FC236}">
                <a16:creationId xmlns:a16="http://schemas.microsoft.com/office/drawing/2014/main" id="{4E3414E6-5E76-4FC0-B539-52907EF2F895}"/>
              </a:ext>
            </a:extLst>
          </p:cNvPr>
          <p:cNvSpPr txBox="1"/>
          <p:nvPr/>
        </p:nvSpPr>
        <p:spPr>
          <a:xfrm>
            <a:off x="10139868" y="1019678"/>
            <a:ext cx="14244132" cy="1358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de-DE" b="0" dirty="0"/>
              <a:t>Secrets scanning</a:t>
            </a:r>
          </a:p>
          <a:p>
            <a:pPr>
              <a:lnSpc>
                <a:spcPct val="80000"/>
              </a:lnSpc>
              <a:defRPr sz="7000" cap="none" spc="-209"/>
            </a:pPr>
            <a:r>
              <a:rPr lang="de-DE" sz="3200" b="0" dirty="0"/>
              <a:t>Protecting your code, your secrets, your identity</a:t>
            </a:r>
          </a:p>
        </p:txBody>
      </p:sp>
      <p:sp>
        <p:nvSpPr>
          <p:cNvPr id="11" name="General template…">
            <a:extLst>
              <a:ext uri="{FF2B5EF4-FFF2-40B4-BE49-F238E27FC236}">
                <a16:creationId xmlns:a16="http://schemas.microsoft.com/office/drawing/2014/main" id="{F7FC6A74-E505-4928-9491-679F554FA628}"/>
              </a:ext>
            </a:extLst>
          </p:cNvPr>
          <p:cNvSpPr txBox="1"/>
          <p:nvPr/>
        </p:nvSpPr>
        <p:spPr>
          <a:xfrm>
            <a:off x="10139868" y="3488986"/>
            <a:ext cx="14244132" cy="4633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de-DE" sz="4000" b="0" dirty="0"/>
              <a:t>SCAN COMMITS BEFORE A PUSH</a:t>
            </a:r>
          </a:p>
          <a:p>
            <a:pPr>
              <a:lnSpc>
                <a:spcPct val="80000"/>
              </a:lnSpc>
              <a:defRPr sz="7000" cap="none" spc="-209"/>
            </a:pPr>
            <a:endParaRPr lang="de-DE" sz="4000" b="0" dirty="0"/>
          </a:p>
          <a:p>
            <a:pPr lvl="3"/>
            <a:r>
              <a:rPr lang="en-US" sz="3200" b="0" cap="none" spc="-209" dirty="0"/>
              <a:t>(</a:t>
            </a:r>
            <a:r>
              <a:rPr lang="en-US" sz="3200" b="0" cap="none" spc="-209" dirty="0">
                <a:solidFill>
                  <a:schemeClr val="tx1">
                    <a:lumMod val="75000"/>
                  </a:schemeClr>
                </a:solidFill>
              </a:rPr>
              <a:t>1) Place git-secrets somewhere in the PATH to be easily accessible by git</a:t>
            </a:r>
          </a:p>
          <a:p>
            <a:pPr lvl="3"/>
            <a:r>
              <a:rPr lang="en-US" sz="3200" b="0" cap="none" spc="-209" dirty="0">
                <a:solidFill>
                  <a:schemeClr val="tx1">
                    <a:lumMod val="75000"/>
                  </a:schemeClr>
                </a:solidFill>
              </a:rPr>
              <a:t>(2) ./install.ps1 | Command to install git-secrets on a Windows machine</a:t>
            </a:r>
          </a:p>
          <a:p>
            <a:pPr lvl="3"/>
            <a:r>
              <a:rPr lang="en-US" sz="3200" b="0" cap="none" spc="-209" dirty="0">
                <a:solidFill>
                  <a:schemeClr val="tx1">
                    <a:lumMod val="75000"/>
                  </a:schemeClr>
                </a:solidFill>
              </a:rPr>
              <a:t>(3) cd /path/</a:t>
            </a:r>
            <a:r>
              <a:rPr lang="en-US" sz="3200" b="0" cap="none" spc="-209" dirty="0" err="1">
                <a:solidFill>
                  <a:schemeClr val="tx1">
                    <a:lumMod val="75000"/>
                  </a:schemeClr>
                </a:solidFill>
              </a:rPr>
              <a:t>RaduVRepo</a:t>
            </a:r>
            <a:r>
              <a:rPr lang="en-US" sz="3200" b="0" cap="none" spc="-209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3200" b="0" cap="none" spc="-209" dirty="0" err="1">
                <a:solidFill>
                  <a:schemeClr val="tx1">
                    <a:lumMod val="75000"/>
                  </a:schemeClr>
                </a:solidFill>
              </a:rPr>
              <a:t>IoTHome</a:t>
            </a:r>
            <a:r>
              <a:rPr lang="en-US" sz="3200" b="0" cap="none" spc="-209" dirty="0">
                <a:solidFill>
                  <a:schemeClr val="tx1">
                    <a:lumMod val="75000"/>
                  </a:schemeClr>
                </a:solidFill>
              </a:rPr>
              <a:t> | Navigate to the repo that you want to protect. You need to do this action for each repository that you want to secure</a:t>
            </a:r>
          </a:p>
          <a:p>
            <a:pPr lvl="3"/>
            <a:r>
              <a:rPr lang="en-US" sz="3200" b="0" cap="none" spc="-209" dirty="0">
                <a:solidFill>
                  <a:schemeClr val="tx1">
                    <a:lumMod val="75000"/>
                  </a:schemeClr>
                </a:solidFill>
              </a:rPr>
              <a:t>(4) git secrets install | Install the tool</a:t>
            </a:r>
          </a:p>
          <a:p>
            <a:pPr lvl="3"/>
            <a:r>
              <a:rPr lang="en-US" sz="3200" b="0" cap="none" spc="-209" dirty="0">
                <a:solidFill>
                  <a:schemeClr val="tx1">
                    <a:lumMod val="75000"/>
                  </a:schemeClr>
                </a:solidFill>
              </a:rPr>
              <a:t>(5) git secrets -register-azure | Register the Azure plugin</a:t>
            </a:r>
          </a:p>
          <a:p>
            <a:pPr lvl="3"/>
            <a:r>
              <a:rPr lang="en-US" sz="3200" b="0" cap="none" spc="-209" dirty="0">
                <a:solidFill>
                  <a:schemeClr val="tx1">
                    <a:lumMod val="75000"/>
                  </a:schemeClr>
                </a:solidFill>
              </a:rPr>
              <a:t>(6) git secrets -register-</a:t>
            </a:r>
            <a:r>
              <a:rPr lang="en-US" sz="3200" b="0" cap="none" spc="-209" dirty="0" err="1">
                <a:solidFill>
                  <a:schemeClr val="tx1">
                    <a:lumMod val="75000"/>
                  </a:schemeClr>
                </a:solidFill>
              </a:rPr>
              <a:t>aws</a:t>
            </a:r>
            <a:r>
              <a:rPr lang="en-US" sz="3200" b="0" cap="none" spc="-209" dirty="0">
                <a:solidFill>
                  <a:schemeClr val="tx1">
                    <a:lumMod val="75000"/>
                  </a:schemeClr>
                </a:solidFill>
              </a:rPr>
              <a:t> | Register the AWS plugin</a:t>
            </a:r>
          </a:p>
          <a:p>
            <a:pPr lvl="3"/>
            <a:r>
              <a:rPr lang="en-US" sz="3200" b="0" cap="none" spc="-209" dirty="0">
                <a:solidFill>
                  <a:schemeClr val="tx1">
                    <a:lumMod val="75000"/>
                  </a:schemeClr>
                </a:solidFill>
              </a:rPr>
              <a:t>(7) git secrets - register-</a:t>
            </a:r>
            <a:r>
              <a:rPr lang="en-US" sz="3200" b="0" cap="none" spc="-209" dirty="0" err="1">
                <a:solidFill>
                  <a:schemeClr val="tx1">
                    <a:lumMod val="75000"/>
                  </a:schemeClr>
                </a:solidFill>
              </a:rPr>
              <a:t>gcp</a:t>
            </a:r>
            <a:r>
              <a:rPr lang="en-US" sz="3200" b="0" cap="none" spc="-209" dirty="0">
                <a:solidFill>
                  <a:schemeClr val="tx1">
                    <a:lumMod val="75000"/>
                  </a:schemeClr>
                </a:solidFill>
              </a:rPr>
              <a:t> | Register the GCP plugin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7CA67D-49B1-59E5-0E6C-AB3FAF68E2F7}"/>
                  </a:ext>
                </a:extLst>
              </p14:cNvPr>
              <p14:cNvContentPartPr/>
              <p14:nvPr/>
            </p14:nvContentPartPr>
            <p14:xfrm>
              <a:off x="10626120" y="7051680"/>
              <a:ext cx="2827080" cy="154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7CA67D-49B1-59E5-0E6C-AB3FAF68E2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6760" y="7042320"/>
                <a:ext cx="2845800" cy="15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74401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mall, hanging, mirror&#10;&#10;Description automatically generated">
            <a:extLst>
              <a:ext uri="{FF2B5EF4-FFF2-40B4-BE49-F238E27FC236}">
                <a16:creationId xmlns:a16="http://schemas.microsoft.com/office/drawing/2014/main" id="{CA3C04C0-892B-4509-A4B9-60C87F200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160" cy="13716000"/>
          </a:xfrm>
          <a:prstGeom prst="rect">
            <a:avLst/>
          </a:prstGeom>
        </p:spPr>
      </p:pic>
      <p:sp>
        <p:nvSpPr>
          <p:cNvPr id="7" name="General template…">
            <a:extLst>
              <a:ext uri="{FF2B5EF4-FFF2-40B4-BE49-F238E27FC236}">
                <a16:creationId xmlns:a16="http://schemas.microsoft.com/office/drawing/2014/main" id="{4E3414E6-5E76-4FC0-B539-52907EF2F895}"/>
              </a:ext>
            </a:extLst>
          </p:cNvPr>
          <p:cNvSpPr txBox="1"/>
          <p:nvPr/>
        </p:nvSpPr>
        <p:spPr>
          <a:xfrm>
            <a:off x="10139868" y="1019678"/>
            <a:ext cx="14244132" cy="1358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de-DE" b="0" dirty="0"/>
              <a:t>Secrets scanning</a:t>
            </a:r>
          </a:p>
          <a:p>
            <a:pPr>
              <a:lnSpc>
                <a:spcPct val="80000"/>
              </a:lnSpc>
              <a:defRPr sz="7000" cap="none" spc="-209"/>
            </a:pPr>
            <a:r>
              <a:rPr lang="de-DE" sz="3200" b="0" dirty="0"/>
              <a:t>Protecting your code, your secrets, your identity</a:t>
            </a:r>
          </a:p>
        </p:txBody>
      </p:sp>
      <p:sp>
        <p:nvSpPr>
          <p:cNvPr id="11" name="General template…">
            <a:extLst>
              <a:ext uri="{FF2B5EF4-FFF2-40B4-BE49-F238E27FC236}">
                <a16:creationId xmlns:a16="http://schemas.microsoft.com/office/drawing/2014/main" id="{F7FC6A74-E505-4928-9491-679F554FA628}"/>
              </a:ext>
            </a:extLst>
          </p:cNvPr>
          <p:cNvSpPr txBox="1"/>
          <p:nvPr/>
        </p:nvSpPr>
        <p:spPr>
          <a:xfrm>
            <a:off x="10139868" y="3488986"/>
            <a:ext cx="14244132" cy="65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de-DE" sz="4000" b="0" dirty="0"/>
              <a:t>SCAN COMMITS BEFORE A PUSH</a:t>
            </a:r>
          </a:p>
          <a:p>
            <a:pPr>
              <a:lnSpc>
                <a:spcPct val="80000"/>
              </a:lnSpc>
              <a:defRPr sz="7000" cap="none" spc="-209"/>
            </a:pPr>
            <a:r>
              <a:rPr lang="de-DE" sz="4000" b="0" dirty="0"/>
              <a:t>&gt; Reject commits when secrets are detected</a:t>
            </a:r>
          </a:p>
          <a:p>
            <a:pPr>
              <a:lnSpc>
                <a:spcPct val="80000"/>
              </a:lnSpc>
              <a:defRPr sz="7000" cap="none" spc="-209"/>
            </a:pPr>
            <a:endParaRPr lang="de-DE" sz="4000" b="0" dirty="0"/>
          </a:p>
          <a:p>
            <a:pPr>
              <a:lnSpc>
                <a:spcPct val="80000"/>
              </a:lnSpc>
              <a:defRPr sz="7000" cap="none" spc="-209"/>
            </a:pPr>
            <a:endParaRPr lang="de-DE" sz="4000" b="0" dirty="0"/>
          </a:p>
          <a:p>
            <a:pPr>
              <a:lnSpc>
                <a:spcPct val="80000"/>
              </a:lnSpc>
              <a:defRPr sz="7000" cap="none" spc="-209"/>
            </a:pPr>
            <a:r>
              <a:rPr lang="de-DE" sz="4000" b="0" dirty="0"/>
              <a:t>PIPELINE INTEGRATION</a:t>
            </a:r>
          </a:p>
          <a:p>
            <a:pPr>
              <a:lnSpc>
                <a:spcPct val="80000"/>
              </a:lnSpc>
              <a:defRPr sz="7000" cap="none" spc="-209"/>
            </a:pPr>
            <a:r>
              <a:rPr lang="de-DE" sz="4000" b="0" dirty="0"/>
              <a:t>&gt; Build fail</a:t>
            </a:r>
          </a:p>
          <a:p>
            <a:pPr>
              <a:lnSpc>
                <a:spcPct val="80000"/>
              </a:lnSpc>
              <a:defRPr sz="7000" cap="none" spc="-209"/>
            </a:pPr>
            <a:r>
              <a:rPr lang="de-DE" sz="4000" b="0" dirty="0"/>
              <a:t>&gt; Remove secrets</a:t>
            </a:r>
          </a:p>
          <a:p>
            <a:pPr>
              <a:lnSpc>
                <a:spcPct val="80000"/>
              </a:lnSpc>
              <a:defRPr sz="7000" cap="none" spc="-209"/>
            </a:pPr>
            <a:endParaRPr lang="de-DE" sz="4000" b="0" dirty="0"/>
          </a:p>
          <a:p>
            <a:pPr>
              <a:lnSpc>
                <a:spcPct val="80000"/>
              </a:lnSpc>
              <a:defRPr sz="7000" cap="none" spc="-209"/>
            </a:pPr>
            <a:endParaRPr lang="de-DE" sz="4000" b="0" dirty="0"/>
          </a:p>
          <a:p>
            <a:pPr>
              <a:lnSpc>
                <a:spcPct val="80000"/>
              </a:lnSpc>
              <a:defRPr sz="7000" cap="none" spc="-209"/>
            </a:pPr>
            <a:r>
              <a:rPr lang="de-DE" sz="4000" b="0" dirty="0"/>
              <a:t>NIGHTLY SCAN</a:t>
            </a:r>
          </a:p>
          <a:p>
            <a:pPr>
              <a:lnSpc>
                <a:spcPct val="80000"/>
              </a:lnSpc>
              <a:defRPr sz="7000" cap="none" spc="-209"/>
            </a:pPr>
            <a:r>
              <a:rPr lang="de-DE" sz="4000" b="0" dirty="0"/>
              <a:t>&gt; Remove secrets</a:t>
            </a:r>
          </a:p>
          <a:p>
            <a:pPr>
              <a:lnSpc>
                <a:spcPct val="80000"/>
              </a:lnSpc>
              <a:defRPr sz="7000" cap="none" spc="-209"/>
            </a:pPr>
            <a:r>
              <a:rPr lang="de-DE" sz="4000" b="0" dirty="0"/>
              <a:t>&gt; Repository and Pipelines freeze </a:t>
            </a:r>
          </a:p>
          <a:p>
            <a:pPr>
              <a:lnSpc>
                <a:spcPct val="80000"/>
              </a:lnSpc>
              <a:defRPr sz="7000" cap="none" spc="-209"/>
            </a:pPr>
            <a:endParaRPr lang="de-DE" sz="4000" b="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3024FD-7CA3-2D3D-2A6A-EB23A0D654E8}"/>
                  </a:ext>
                </a:extLst>
              </p14:cNvPr>
              <p14:cNvContentPartPr/>
              <p14:nvPr/>
            </p14:nvContentPartPr>
            <p14:xfrm>
              <a:off x="9474120" y="347760"/>
              <a:ext cx="13188600" cy="6900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3024FD-7CA3-2D3D-2A6A-EB23A0D654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4760" y="338400"/>
                <a:ext cx="13207320" cy="69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97467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Goes Here…">
            <a:extLst>
              <a:ext uri="{FF2B5EF4-FFF2-40B4-BE49-F238E27FC236}">
                <a16:creationId xmlns:a16="http://schemas.microsoft.com/office/drawing/2014/main" id="{B1420D81-A343-4E0D-8CB4-D02BA2EB46FE}"/>
              </a:ext>
            </a:extLst>
          </p:cNvPr>
          <p:cNvSpPr txBox="1"/>
          <p:nvPr/>
        </p:nvSpPr>
        <p:spPr>
          <a:xfrm>
            <a:off x="1334752" y="757976"/>
            <a:ext cx="13716003" cy="178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Azure RBAC</a:t>
            </a:r>
          </a:p>
          <a:p>
            <a:pPr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sz="3200" b="0" i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 Azure role-based access control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453DC4-43FF-45DB-A1D6-87234975BB2A}"/>
              </a:ext>
            </a:extLst>
          </p:cNvPr>
          <p:cNvSpPr txBox="1"/>
          <p:nvPr/>
        </p:nvSpPr>
        <p:spPr>
          <a:xfrm>
            <a:off x="1334752" y="2814256"/>
            <a:ext cx="21469264" cy="15565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anchor="ctr">
            <a:noAutofit/>
          </a:bodyPr>
          <a:lstStyle/>
          <a:p>
            <a:r>
              <a:rPr lang="en-US" sz="3200" b="0" cap="none"/>
              <a:t>Duty segregation within your team</a:t>
            </a:r>
          </a:p>
          <a:p>
            <a:r>
              <a:rPr lang="en-US" sz="3200" b="0" cap="none"/>
              <a:t>Grant only the amount of access to users that they need to perform their jobs</a:t>
            </a:r>
          </a:p>
        </p:txBody>
      </p:sp>
    </p:spTree>
    <p:extLst>
      <p:ext uri="{BB962C8B-B14F-4D97-AF65-F5344CB8AC3E}">
        <p14:creationId xmlns:p14="http://schemas.microsoft.com/office/powerpoint/2010/main" val="109382365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Goes Here…">
            <a:extLst>
              <a:ext uri="{FF2B5EF4-FFF2-40B4-BE49-F238E27FC236}">
                <a16:creationId xmlns:a16="http://schemas.microsoft.com/office/drawing/2014/main" id="{B1420D81-A343-4E0D-8CB4-D02BA2EB46FE}"/>
              </a:ext>
            </a:extLst>
          </p:cNvPr>
          <p:cNvSpPr txBox="1"/>
          <p:nvPr/>
        </p:nvSpPr>
        <p:spPr>
          <a:xfrm>
            <a:off x="1334752" y="757976"/>
            <a:ext cx="13716003" cy="178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Azure RBAC</a:t>
            </a:r>
          </a:p>
          <a:p>
            <a:pPr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sz="3200" b="0" i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 Azure role-based access control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453DC4-43FF-45DB-A1D6-87234975BB2A}"/>
              </a:ext>
            </a:extLst>
          </p:cNvPr>
          <p:cNvSpPr txBox="1"/>
          <p:nvPr/>
        </p:nvSpPr>
        <p:spPr>
          <a:xfrm>
            <a:off x="1334752" y="2814256"/>
            <a:ext cx="21469264" cy="1556576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anchor="ctr">
            <a:noAutofit/>
          </a:bodyPr>
          <a:lstStyle/>
          <a:p>
            <a:r>
              <a:rPr lang="en-US" sz="3200" b="0" cap="none"/>
              <a:t>Duty segregation within your team</a:t>
            </a:r>
          </a:p>
          <a:p>
            <a:r>
              <a:rPr lang="en-US" sz="3200" b="0" cap="none"/>
              <a:t>Grant only the amount of access to users that they need to perform their jobs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10313-055B-4E28-9CBF-A94CAC7790D2}"/>
              </a:ext>
            </a:extLst>
          </p:cNvPr>
          <p:cNvSpPr txBox="1"/>
          <p:nvPr/>
        </p:nvSpPr>
        <p:spPr>
          <a:xfrm>
            <a:off x="1334752" y="5301424"/>
            <a:ext cx="21469264" cy="15565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/>
          <a:p>
            <a:pPr algn="ctr"/>
            <a:r>
              <a:rPr lang="en-US" sz="6000" b="0" cap="none"/>
              <a:t>RBAC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52254-29F5-476E-8ED8-5960E43CC016}"/>
              </a:ext>
            </a:extLst>
          </p:cNvPr>
          <p:cNvSpPr txBox="1"/>
          <p:nvPr/>
        </p:nvSpPr>
        <p:spPr>
          <a:xfrm>
            <a:off x="1334752" y="7788593"/>
            <a:ext cx="21469264" cy="15565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anchor="ctr">
            <a:noAutofit/>
          </a:bodyPr>
          <a:lstStyle/>
          <a:p>
            <a:r>
              <a:rPr lang="en-US" sz="3200" b="0" cap="none"/>
              <a:t>Specific permissions create unneeded complexity and confusion, accumulating into a “legacy” configuration that’s difficult to fix without fear of breaking something.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78253-15D3-48C8-888B-B32AF6A53A49}"/>
              </a:ext>
            </a:extLst>
          </p:cNvPr>
          <p:cNvSpPr txBox="1"/>
          <p:nvPr/>
        </p:nvSpPr>
        <p:spPr>
          <a:xfrm>
            <a:off x="392648" y="7517473"/>
            <a:ext cx="690372" cy="23914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r>
              <a:rPr lang="en-US" sz="16600" b="0" cap="none">
                <a:solidFill>
                  <a:schemeClr val="accent1"/>
                </a:solidFill>
              </a:rPr>
              <a:t>!</a:t>
            </a:r>
            <a:endParaRPr lang="en-US" sz="3200">
              <a:solidFill>
                <a:schemeClr val="accent1"/>
              </a:solidFill>
            </a:endParaRPr>
          </a:p>
        </p:txBody>
      </p:sp>
      <p:pic>
        <p:nvPicPr>
          <p:cNvPr id="9" name="Graphic 8" descr="Internet Of Things">
            <a:extLst>
              <a:ext uri="{FF2B5EF4-FFF2-40B4-BE49-F238E27FC236}">
                <a16:creationId xmlns:a16="http://schemas.microsoft.com/office/drawing/2014/main" id="{7EB4A0FC-B8E7-42AD-9D6D-DAE3A2A6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0141" y="5301424"/>
            <a:ext cx="1495688" cy="149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40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F326EEB4-627E-4636-8924-FBF170D77D88}"/>
              </a:ext>
            </a:extLst>
          </p:cNvPr>
          <p:cNvSpPr txBox="1"/>
          <p:nvPr/>
        </p:nvSpPr>
        <p:spPr>
          <a:xfrm>
            <a:off x="2231136" y="8983810"/>
            <a:ext cx="2004364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48% HAD TO ACCELERATE CLOUD MIGRATION DURING THE PANDEMIC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42562-068E-4ED8-B8E1-2971D22F810E}"/>
              </a:ext>
            </a:extLst>
          </p:cNvPr>
          <p:cNvSpPr txBox="1"/>
          <p:nvPr/>
        </p:nvSpPr>
        <p:spPr>
          <a:xfrm>
            <a:off x="8254512" y="13485168"/>
            <a:ext cx="16129488" cy="2308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000" b="0" cap="none" dirty="0"/>
              <a:t>https://www.centrify.com/</a:t>
            </a:r>
          </a:p>
        </p:txBody>
      </p:sp>
      <p:pic>
        <p:nvPicPr>
          <p:cNvPr id="3" name="Picture 2" descr="A flock of birds flying&#10;&#10;Description automatically generated">
            <a:extLst>
              <a:ext uri="{FF2B5EF4-FFF2-40B4-BE49-F238E27FC236}">
                <a16:creationId xmlns:a16="http://schemas.microsoft.com/office/drawing/2014/main" id="{659A1420-5335-4FAE-8DE6-820A3ABC4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7" b="28755"/>
          <a:stretch/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F36D32-FBC6-CB21-811A-F4A10B502131}"/>
                  </a:ext>
                </a:extLst>
              </p14:cNvPr>
              <p14:cNvContentPartPr/>
              <p14:nvPr/>
            </p14:nvContentPartPr>
            <p14:xfrm>
              <a:off x="1735920" y="8331840"/>
              <a:ext cx="20959200" cy="4336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F36D32-FBC6-CB21-811A-F4A10B5021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6560" y="8322480"/>
                <a:ext cx="20977920" cy="43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193829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Goes Here…">
            <a:extLst>
              <a:ext uri="{FF2B5EF4-FFF2-40B4-BE49-F238E27FC236}">
                <a16:creationId xmlns:a16="http://schemas.microsoft.com/office/drawing/2014/main" id="{B1420D81-A343-4E0D-8CB4-D02BA2EB46FE}"/>
              </a:ext>
            </a:extLst>
          </p:cNvPr>
          <p:cNvSpPr txBox="1"/>
          <p:nvPr/>
        </p:nvSpPr>
        <p:spPr>
          <a:xfrm>
            <a:off x="1334752" y="757976"/>
            <a:ext cx="13716003" cy="178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Azure RBAC</a:t>
            </a:r>
          </a:p>
          <a:p>
            <a:pPr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sz="3200" b="0" i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 Azure role-based access control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453DC4-43FF-45DB-A1D6-87234975BB2A}"/>
              </a:ext>
            </a:extLst>
          </p:cNvPr>
          <p:cNvSpPr txBox="1"/>
          <p:nvPr/>
        </p:nvSpPr>
        <p:spPr>
          <a:xfrm>
            <a:off x="1334752" y="2814256"/>
            <a:ext cx="21469264" cy="1556576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anchor="ctr">
            <a:noAutofit/>
          </a:bodyPr>
          <a:lstStyle/>
          <a:p>
            <a:r>
              <a:rPr lang="en-US" sz="3200" b="0" cap="none"/>
              <a:t>Duty segregation within your team</a:t>
            </a:r>
          </a:p>
          <a:p>
            <a:r>
              <a:rPr lang="en-US" sz="3200" b="0" cap="none"/>
              <a:t>Grant only the amount of access to users that they need to perform their jobs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10313-055B-4E28-9CBF-A94CAC7790D2}"/>
              </a:ext>
            </a:extLst>
          </p:cNvPr>
          <p:cNvSpPr txBox="1"/>
          <p:nvPr/>
        </p:nvSpPr>
        <p:spPr>
          <a:xfrm>
            <a:off x="1334752" y="5301424"/>
            <a:ext cx="21469264" cy="1556576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/>
          <a:p>
            <a:pPr algn="ctr"/>
            <a:r>
              <a:rPr lang="en-US" sz="6000" b="0" cap="none"/>
              <a:t>RBAC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52254-29F5-476E-8ED8-5960E43CC016}"/>
              </a:ext>
            </a:extLst>
          </p:cNvPr>
          <p:cNvSpPr txBox="1"/>
          <p:nvPr/>
        </p:nvSpPr>
        <p:spPr>
          <a:xfrm>
            <a:off x="1334752" y="7788593"/>
            <a:ext cx="21469264" cy="1556576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anchor="ctr">
            <a:noAutofit/>
          </a:bodyPr>
          <a:lstStyle/>
          <a:p>
            <a:r>
              <a:rPr lang="en-US" sz="3200" b="0" cap="none"/>
              <a:t>Specific permissions create unneeded complexity and confusion, accumulating into a “legacy” configuration that’s difficult to fix without fear of breaking something.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C8E6E-1B39-437B-9116-76D98812ADBC}"/>
              </a:ext>
            </a:extLst>
          </p:cNvPr>
          <p:cNvSpPr txBox="1"/>
          <p:nvPr/>
        </p:nvSpPr>
        <p:spPr>
          <a:xfrm>
            <a:off x="1334752" y="10275762"/>
            <a:ext cx="21469264" cy="15565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/>
          <a:p>
            <a:r>
              <a:rPr lang="en-US" sz="3200" b="0" cap="none"/>
              <a:t>Avoid resource-specific permissions. Instead, use management groups for enterprise-wide permissions and resource groups for permissions within subscriptions.</a:t>
            </a:r>
          </a:p>
          <a:p>
            <a:r>
              <a:rPr lang="en-US" sz="3200" b="0" cap="none"/>
              <a:t>Avoid user-specific permissions. Instead, assign access to groups in Azure AD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AEFDE3-8CD1-BA09-3B41-EE563C84A874}"/>
                  </a:ext>
                </a:extLst>
              </p14:cNvPr>
              <p14:cNvContentPartPr/>
              <p14:nvPr/>
            </p14:nvContentPartPr>
            <p14:xfrm>
              <a:off x="739440" y="3191040"/>
              <a:ext cx="667440" cy="436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AEFDE3-8CD1-BA09-3B41-EE563C84A8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080" y="3181680"/>
                <a:ext cx="686160" cy="4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13526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1B390293-336E-440B-BC4B-BAFF7CA5EB5F}"/>
              </a:ext>
            </a:extLst>
          </p:cNvPr>
          <p:cNvSpPr txBox="1"/>
          <p:nvPr/>
        </p:nvSpPr>
        <p:spPr>
          <a:xfrm>
            <a:off x="1421762" y="1653972"/>
            <a:ext cx="8736216" cy="87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WHAT CAN WE DO?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B488FF-7800-4DBD-87FE-6B1AC2298462}"/>
              </a:ext>
            </a:extLst>
          </p:cNvPr>
          <p:cNvSpPr txBox="1"/>
          <p:nvPr/>
        </p:nvSpPr>
        <p:spPr>
          <a:xfrm>
            <a:off x="1421762" y="3633505"/>
            <a:ext cx="13592097" cy="907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no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that default security features of cloud services are active.</a:t>
            </a:r>
          </a:p>
          <a:p>
            <a:endParaRPr lang="en-US" spc="-21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that security best practices are followed and implemented.</a:t>
            </a:r>
          </a:p>
        </p:txBody>
      </p:sp>
    </p:spTree>
    <p:extLst>
      <p:ext uri="{BB962C8B-B14F-4D97-AF65-F5344CB8AC3E}">
        <p14:creationId xmlns:p14="http://schemas.microsoft.com/office/powerpoint/2010/main" val="63342664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1B390293-336E-440B-BC4B-BAFF7CA5EB5F}"/>
              </a:ext>
            </a:extLst>
          </p:cNvPr>
          <p:cNvSpPr txBox="1"/>
          <p:nvPr/>
        </p:nvSpPr>
        <p:spPr>
          <a:xfrm>
            <a:off x="1421762" y="1653972"/>
            <a:ext cx="8736216" cy="87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WHAT CAN WE DO?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B488FF-7800-4DBD-87FE-6B1AC2298462}"/>
              </a:ext>
            </a:extLst>
          </p:cNvPr>
          <p:cNvSpPr txBox="1"/>
          <p:nvPr/>
        </p:nvSpPr>
        <p:spPr>
          <a:xfrm>
            <a:off x="1421762" y="3633505"/>
            <a:ext cx="13592097" cy="907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no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MORE:</a:t>
            </a: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Tracing and monitoring</a:t>
            </a:r>
          </a:p>
          <a:p>
            <a:endParaRPr lang="en-US" spc="-21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pc="-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LESS:</a:t>
            </a:r>
          </a:p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Rely only on app logs</a:t>
            </a:r>
            <a:endParaRPr lang="en-US" spc="-21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light, outdoor, traffic, street&#10;&#10;Description automatically generated">
            <a:extLst>
              <a:ext uri="{FF2B5EF4-FFF2-40B4-BE49-F238E27FC236}">
                <a16:creationId xmlns:a16="http://schemas.microsoft.com/office/drawing/2014/main" id="{1C3AAE1F-E6A8-4AEC-BA87-2766227D3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0"/>
            <a:ext cx="914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1681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outdoor, traffic, street&#10;&#10;Description automatically generated">
            <a:extLst>
              <a:ext uri="{FF2B5EF4-FFF2-40B4-BE49-F238E27FC236}">
                <a16:creationId xmlns:a16="http://schemas.microsoft.com/office/drawing/2014/main" id="{1C3AAE1F-E6A8-4AEC-BA87-2766227D3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0"/>
            <a:ext cx="9144000" cy="1371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68BE6-F463-4E39-8A6D-22C0E52A2862}"/>
              </a:ext>
            </a:extLst>
          </p:cNvPr>
          <p:cNvSpPr/>
          <p:nvPr/>
        </p:nvSpPr>
        <p:spPr bwMode="auto">
          <a:xfrm>
            <a:off x="1069637" y="10965198"/>
            <a:ext cx="5313216" cy="1045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Tenant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4E930-0F91-43F6-9642-3E8810FECBBF}"/>
              </a:ext>
            </a:extLst>
          </p:cNvPr>
          <p:cNvSpPr/>
          <p:nvPr/>
        </p:nvSpPr>
        <p:spPr bwMode="auto">
          <a:xfrm>
            <a:off x="1069637" y="9583766"/>
            <a:ext cx="5313216" cy="1045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9CD561-6C2D-4A05-A554-87CAA875E5CC}"/>
              </a:ext>
            </a:extLst>
          </p:cNvPr>
          <p:cNvSpPr/>
          <p:nvPr/>
        </p:nvSpPr>
        <p:spPr bwMode="auto">
          <a:xfrm>
            <a:off x="1069637" y="8204606"/>
            <a:ext cx="5313216" cy="1045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Resource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0AF867-AD47-4CC2-A386-CC94B7535B5F}"/>
              </a:ext>
            </a:extLst>
          </p:cNvPr>
          <p:cNvSpPr/>
          <p:nvPr/>
        </p:nvSpPr>
        <p:spPr bwMode="auto">
          <a:xfrm>
            <a:off x="1069637" y="6818912"/>
            <a:ext cx="5313216" cy="1045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D5FAE-9855-4AC4-8C35-30E36445EA3E}"/>
              </a:ext>
            </a:extLst>
          </p:cNvPr>
          <p:cNvSpPr/>
          <p:nvPr/>
        </p:nvSpPr>
        <p:spPr bwMode="auto">
          <a:xfrm>
            <a:off x="1069637" y="5439752"/>
            <a:ext cx="5313216" cy="1045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7AD0A9-544F-4357-9A88-E8E04F90E610}"/>
              </a:ext>
            </a:extLst>
          </p:cNvPr>
          <p:cNvSpPr/>
          <p:nvPr/>
        </p:nvSpPr>
        <p:spPr bwMode="auto">
          <a:xfrm rot="16200000">
            <a:off x="3941378" y="8204165"/>
            <a:ext cx="6574657" cy="104582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Metrics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F0D4FD-422D-4949-9D36-5501F62607B6}"/>
              </a:ext>
            </a:extLst>
          </p:cNvPr>
          <p:cNvSpPr/>
          <p:nvPr/>
        </p:nvSpPr>
        <p:spPr bwMode="auto">
          <a:xfrm rot="16200000">
            <a:off x="5374806" y="8204165"/>
            <a:ext cx="6574656" cy="104582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Logs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B07CFB-EFBB-45CE-B7C5-F9B2F15A214B}"/>
              </a:ext>
            </a:extLst>
          </p:cNvPr>
          <p:cNvSpPr/>
          <p:nvPr/>
        </p:nvSpPr>
        <p:spPr bwMode="auto">
          <a:xfrm rot="16200000">
            <a:off x="6808233" y="8204165"/>
            <a:ext cx="6574656" cy="1045829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Audit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DB08D-3473-4BEB-B93A-0E64714CF84F}"/>
              </a:ext>
            </a:extLst>
          </p:cNvPr>
          <p:cNvSpPr/>
          <p:nvPr/>
        </p:nvSpPr>
        <p:spPr bwMode="auto">
          <a:xfrm>
            <a:off x="11336600" y="8951168"/>
            <a:ext cx="12301866" cy="306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Shared Capabilities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976BE0-832D-4F8D-AF22-2B5936B44DFD}"/>
              </a:ext>
            </a:extLst>
          </p:cNvPr>
          <p:cNvSpPr/>
          <p:nvPr/>
        </p:nvSpPr>
        <p:spPr bwMode="auto">
          <a:xfrm>
            <a:off x="11577119" y="10330329"/>
            <a:ext cx="3830934" cy="146838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Alerts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151E61-A287-42F5-8061-19BF0825FBAD}"/>
              </a:ext>
            </a:extLst>
          </p:cNvPr>
          <p:cNvSpPr/>
          <p:nvPr/>
        </p:nvSpPr>
        <p:spPr bwMode="auto">
          <a:xfrm>
            <a:off x="15521566" y="10330329"/>
            <a:ext cx="3830934" cy="146838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Dashboards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E4FDE9-926F-4DDD-B96D-299C3B03F5BF}"/>
              </a:ext>
            </a:extLst>
          </p:cNvPr>
          <p:cNvSpPr/>
          <p:nvPr/>
        </p:nvSpPr>
        <p:spPr bwMode="auto">
          <a:xfrm>
            <a:off x="19511001" y="10330329"/>
            <a:ext cx="3830934" cy="146838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Metric Explorer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C2838-D453-4CA9-ADD0-57C93F18372F}"/>
              </a:ext>
            </a:extLst>
          </p:cNvPr>
          <p:cNvSpPr/>
          <p:nvPr/>
        </p:nvSpPr>
        <p:spPr bwMode="auto">
          <a:xfrm>
            <a:off x="11335110" y="5439752"/>
            <a:ext cx="12301866" cy="3058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Monitoring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1630AE-E18E-48C4-8042-A844A1982E8C}"/>
              </a:ext>
            </a:extLst>
          </p:cNvPr>
          <p:cNvSpPr/>
          <p:nvPr/>
        </p:nvSpPr>
        <p:spPr bwMode="auto">
          <a:xfrm>
            <a:off x="11513616" y="6818910"/>
            <a:ext cx="3831336" cy="147218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Azure Monitor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C31E8-2F9B-4CD4-BC04-415474B68A9D}"/>
              </a:ext>
            </a:extLst>
          </p:cNvPr>
          <p:cNvSpPr/>
          <p:nvPr/>
        </p:nvSpPr>
        <p:spPr bwMode="auto">
          <a:xfrm>
            <a:off x="15500334" y="6818910"/>
            <a:ext cx="3831336" cy="147218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36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Advisor &amp; Service Health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C05F40-3B15-455F-A3C7-DFE849409BB6}"/>
              </a:ext>
            </a:extLst>
          </p:cNvPr>
          <p:cNvSpPr/>
          <p:nvPr/>
        </p:nvSpPr>
        <p:spPr bwMode="auto">
          <a:xfrm>
            <a:off x="19487052" y="6831028"/>
            <a:ext cx="3831336" cy="147218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Activity Log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7ECE40-74E0-4A78-9F26-4F8D75F43831}"/>
              </a:ext>
            </a:extLst>
          </p:cNvPr>
          <p:cNvSpPr/>
          <p:nvPr/>
        </p:nvSpPr>
        <p:spPr bwMode="auto">
          <a:xfrm>
            <a:off x="1077774" y="2081408"/>
            <a:ext cx="9540702" cy="3058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Deep Application Monitoring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AD65D-CB7C-4632-8A50-063B8FFD8AC0}"/>
              </a:ext>
            </a:extLst>
          </p:cNvPr>
          <p:cNvSpPr/>
          <p:nvPr/>
        </p:nvSpPr>
        <p:spPr bwMode="auto">
          <a:xfrm>
            <a:off x="1189342" y="3343207"/>
            <a:ext cx="4475934" cy="147218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FFBEB9-4376-49EC-91D2-48691C0A5DCC}"/>
              </a:ext>
            </a:extLst>
          </p:cNvPr>
          <p:cNvSpPr/>
          <p:nvPr/>
        </p:nvSpPr>
        <p:spPr bwMode="auto">
          <a:xfrm>
            <a:off x="5851912" y="3343207"/>
            <a:ext cx="4579927" cy="147218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Security Center &amp; Defender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876BAF-E479-46D0-BDCB-893ABD8480DB}"/>
              </a:ext>
            </a:extLst>
          </p:cNvPr>
          <p:cNvSpPr/>
          <p:nvPr/>
        </p:nvSpPr>
        <p:spPr bwMode="auto">
          <a:xfrm>
            <a:off x="11336600" y="2081408"/>
            <a:ext cx="12301866" cy="3058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Deep Infrastructure Monitoring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0450E8-B493-42CF-A673-6B03AF6BFAF5}"/>
              </a:ext>
            </a:extLst>
          </p:cNvPr>
          <p:cNvSpPr/>
          <p:nvPr/>
        </p:nvSpPr>
        <p:spPr bwMode="auto">
          <a:xfrm>
            <a:off x="11515106" y="3460566"/>
            <a:ext cx="3831336" cy="147218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Log Analytics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37817B-2A06-4BFF-8778-9FD774270FC9}"/>
              </a:ext>
            </a:extLst>
          </p:cNvPr>
          <p:cNvSpPr/>
          <p:nvPr/>
        </p:nvSpPr>
        <p:spPr bwMode="auto">
          <a:xfrm>
            <a:off x="15459553" y="3460566"/>
            <a:ext cx="3831336" cy="147218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Network Monitoring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7A7D86-B2A0-4E24-8910-1244711DAD70}"/>
              </a:ext>
            </a:extLst>
          </p:cNvPr>
          <p:cNvSpPr/>
          <p:nvPr/>
        </p:nvSpPr>
        <p:spPr bwMode="auto">
          <a:xfrm>
            <a:off x="19510599" y="3433588"/>
            <a:ext cx="3831336" cy="1472184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cap="none" dirty="0">
                <a:solidFill>
                  <a:srgbClr val="DE411A"/>
                </a:solidFill>
                <a:ea typeface="Segoe UI" pitchFamily="34" charset="0"/>
                <a:cs typeface="Segoe UI" pitchFamily="34" charset="0"/>
              </a:rPr>
              <a:t>Service Map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5C173F-7B9D-0FA2-A561-705FF5805458}"/>
                  </a:ext>
                </a:extLst>
              </p14:cNvPr>
              <p14:cNvContentPartPr/>
              <p14:nvPr/>
            </p14:nvContentPartPr>
            <p14:xfrm>
              <a:off x="173520" y="3159720"/>
              <a:ext cx="23363280" cy="9660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5C173F-7B9D-0FA2-A561-705FF58054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160" y="3150360"/>
                <a:ext cx="23382000" cy="96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6617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3C7B85-3C64-4686-98FD-1E38EA690678}"/>
              </a:ext>
            </a:extLst>
          </p:cNvPr>
          <p:cNvSpPr/>
          <p:nvPr/>
        </p:nvSpPr>
        <p:spPr>
          <a:xfrm>
            <a:off x="0" y="0"/>
            <a:ext cx="7993625" cy="1839047"/>
          </a:xfrm>
          <a:prstGeom prst="rect">
            <a:avLst/>
          </a:prstGeom>
          <a:solidFill>
            <a:srgbClr val="DE411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PROCESSED EVENTS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B82B48-95F0-431D-8922-60BE030AA3AB}"/>
              </a:ext>
            </a:extLst>
          </p:cNvPr>
          <p:cNvSpPr/>
          <p:nvPr/>
        </p:nvSpPr>
        <p:spPr>
          <a:xfrm>
            <a:off x="7993626" y="9832"/>
            <a:ext cx="8765458" cy="1839047"/>
          </a:xfrm>
          <a:prstGeom prst="rect">
            <a:avLst/>
          </a:prstGeom>
          <a:solidFill>
            <a:srgbClr val="DE411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cap="none" spc="0" dirty="0"/>
              <a:t>DATA PLANE LOGS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88A4F4-45F6-4AF1-B61B-480483EF6C8B}"/>
              </a:ext>
            </a:extLst>
          </p:cNvPr>
          <p:cNvSpPr/>
          <p:nvPr/>
        </p:nvSpPr>
        <p:spPr>
          <a:xfrm>
            <a:off x="16759085" y="0"/>
            <a:ext cx="7624916" cy="1839047"/>
          </a:xfrm>
          <a:prstGeom prst="rect">
            <a:avLst/>
          </a:prstGeom>
          <a:solidFill>
            <a:srgbClr val="DE411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cap="none" spc="0" dirty="0"/>
              <a:t>CONTROL &amp; MANAGEMENT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cap="none" spc="0" dirty="0"/>
              <a:t>LOGS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08EB4C-7B06-4891-B4E8-ABD390F6E1B3}"/>
              </a:ext>
            </a:extLst>
          </p:cNvPr>
          <p:cNvCxnSpPr>
            <a:cxnSpLocks/>
          </p:cNvCxnSpPr>
          <p:nvPr/>
        </p:nvCxnSpPr>
        <p:spPr>
          <a:xfrm>
            <a:off x="7993626" y="0"/>
            <a:ext cx="0" cy="1371600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60D90B-B52D-4DC0-BFE7-80E1D6B38F01}"/>
              </a:ext>
            </a:extLst>
          </p:cNvPr>
          <p:cNvCxnSpPr>
            <a:cxnSpLocks/>
          </p:cNvCxnSpPr>
          <p:nvPr/>
        </p:nvCxnSpPr>
        <p:spPr>
          <a:xfrm>
            <a:off x="16759084" y="0"/>
            <a:ext cx="0" cy="1371600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9AF72D-5505-474E-9C6C-F8B903DA003A}"/>
              </a:ext>
            </a:extLst>
          </p:cNvPr>
          <p:cNvSpPr txBox="1"/>
          <p:nvPr/>
        </p:nvSpPr>
        <p:spPr>
          <a:xfrm>
            <a:off x="17116734" y="4315037"/>
            <a:ext cx="6909617" cy="23083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cap="none" spc="0" dirty="0"/>
              <a:t>PROVIDE INFORMATION ABOUT AZURE RESOURCE MANAGER CREATE, UPDATE, AND DELETE OPERATIONS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D50AF8-F82E-447D-AE94-B4DEB13EC088}"/>
              </a:ext>
            </a:extLst>
          </p:cNvPr>
          <p:cNvSpPr txBox="1"/>
          <p:nvPr/>
        </p:nvSpPr>
        <p:spPr>
          <a:xfrm>
            <a:off x="8351276" y="4315037"/>
            <a:ext cx="8039097" cy="175432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cap="none" spc="0" dirty="0"/>
              <a:t>PROVIDE INFORMATION ABOUT EVENTS RAISED AS PART OF AZURE RESOURCE USAGE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4768E1-75DE-474B-A6B8-7751F8D0F676}"/>
              </a:ext>
            </a:extLst>
          </p:cNvPr>
          <p:cNvSpPr txBox="1"/>
          <p:nvPr/>
        </p:nvSpPr>
        <p:spPr>
          <a:xfrm>
            <a:off x="127824" y="4315037"/>
            <a:ext cx="7508154" cy="23083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cap="none" spc="0" dirty="0"/>
              <a:t>PROVIDE INFORMATION ABOUT ANALYZED EVENTS / ALERTS THAT HAVE BEEN PROCESSED ON YOUR BEHALF</a:t>
            </a:r>
          </a:p>
        </p:txBody>
      </p:sp>
      <p:pic>
        <p:nvPicPr>
          <p:cNvPr id="22" name="Graphic 21" descr="Warning outline">
            <a:extLst>
              <a:ext uri="{FF2B5EF4-FFF2-40B4-BE49-F238E27FC236}">
                <a16:creationId xmlns:a16="http://schemas.microsoft.com/office/drawing/2014/main" id="{BB080467-80B8-4819-8EF3-B886C11B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9792" y="2174933"/>
            <a:ext cx="1804217" cy="1804217"/>
          </a:xfrm>
          <a:prstGeom prst="rect">
            <a:avLst/>
          </a:prstGeom>
        </p:spPr>
      </p:pic>
      <p:pic>
        <p:nvPicPr>
          <p:cNvPr id="24" name="Graphic 23" descr="Cylinder outline">
            <a:extLst>
              <a:ext uri="{FF2B5EF4-FFF2-40B4-BE49-F238E27FC236}">
                <a16:creationId xmlns:a16="http://schemas.microsoft.com/office/drawing/2014/main" id="{7B9743CA-D3F2-4048-8AD5-9C1EAAAF4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9891" y="2174932"/>
            <a:ext cx="1804217" cy="1804217"/>
          </a:xfrm>
          <a:prstGeom prst="rect">
            <a:avLst/>
          </a:prstGeom>
        </p:spPr>
      </p:pic>
      <p:pic>
        <p:nvPicPr>
          <p:cNvPr id="26" name="Graphic 25" descr="Users outline">
            <a:extLst>
              <a:ext uri="{FF2B5EF4-FFF2-40B4-BE49-F238E27FC236}">
                <a16:creationId xmlns:a16="http://schemas.microsoft.com/office/drawing/2014/main" id="{6491DD12-3637-4A42-82FA-49409CBA6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58985" y="2137253"/>
            <a:ext cx="1801368" cy="18013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32201DD-428B-4ED6-B2FA-4CA79525F7CC}"/>
              </a:ext>
            </a:extLst>
          </p:cNvPr>
          <p:cNvSpPr txBox="1"/>
          <p:nvPr/>
        </p:nvSpPr>
        <p:spPr>
          <a:xfrm>
            <a:off x="8362338" y="11756449"/>
            <a:ext cx="8039096" cy="125572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Windows Event System, security, and app logs in a VM and the diagnostics logs that are configured through Azure Monitor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A79AFB-DA39-4B62-B4DE-51277A9C3B6A}"/>
              </a:ext>
            </a:extLst>
          </p:cNvPr>
          <p:cNvSpPr txBox="1"/>
          <p:nvPr/>
        </p:nvSpPr>
        <p:spPr>
          <a:xfrm>
            <a:off x="264249" y="11756449"/>
            <a:ext cx="7497091" cy="164352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Azure Security Center alerts where Azure Security Center has processed and analyzed your subscription and provides concise security alerts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8372D0-A8D4-4937-A9FC-FD4D12132598}"/>
              </a:ext>
            </a:extLst>
          </p:cNvPr>
          <p:cNvSpPr txBox="1"/>
          <p:nvPr/>
        </p:nvSpPr>
        <p:spPr>
          <a:xfrm>
            <a:off x="17116734" y="11719104"/>
            <a:ext cx="6909617" cy="8679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Change in a resource configuration, change of the resource tier size</a:t>
            </a:r>
            <a:endParaRPr lang="en-US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B0AB0D-B830-458B-83BE-023AA2EFE937}"/>
              </a:ext>
            </a:extLst>
          </p:cNvPr>
          <p:cNvSpPr/>
          <p:nvPr/>
        </p:nvSpPr>
        <p:spPr>
          <a:xfrm>
            <a:off x="1" y="7073858"/>
            <a:ext cx="24384000" cy="183904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AZURE MONITORING LOGS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AE680F-B6E8-4F7F-8F3D-35BA5D8A22E1}"/>
              </a:ext>
            </a:extLst>
          </p:cNvPr>
          <p:cNvSpPr/>
          <p:nvPr/>
        </p:nvSpPr>
        <p:spPr>
          <a:xfrm>
            <a:off x="-1" y="9138907"/>
            <a:ext cx="24384000" cy="183904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AZURE MONITORING METRICS</a:t>
            </a:r>
          </a:p>
        </p:txBody>
      </p:sp>
    </p:spTree>
    <p:extLst>
      <p:ext uri="{BB962C8B-B14F-4D97-AF65-F5344CB8AC3E}">
        <p14:creationId xmlns:p14="http://schemas.microsoft.com/office/powerpoint/2010/main" val="1515059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1B390293-336E-440B-BC4B-BAFF7CA5EB5F}"/>
              </a:ext>
            </a:extLst>
          </p:cNvPr>
          <p:cNvSpPr txBox="1"/>
          <p:nvPr/>
        </p:nvSpPr>
        <p:spPr>
          <a:xfrm>
            <a:off x="1421762" y="1653972"/>
            <a:ext cx="8736216" cy="87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WHAT CAN WE DO?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B488FF-7800-4DBD-87FE-6B1AC2298462}"/>
              </a:ext>
            </a:extLst>
          </p:cNvPr>
          <p:cNvSpPr txBox="1"/>
          <p:nvPr/>
        </p:nvSpPr>
        <p:spPr>
          <a:xfrm>
            <a:off x="1421762" y="3633505"/>
            <a:ext cx="13592097" cy="907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no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MORE:</a:t>
            </a:r>
            <a:endParaRPr lang="en-US" spc="-21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public endpoints. </a:t>
            </a:r>
          </a:p>
          <a:p>
            <a:r>
              <a:rPr lang="en-US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your endpoints using a Firewall.</a:t>
            </a:r>
          </a:p>
          <a:p>
            <a:endParaRPr lang="en-US" spc="-21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pc="-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LESS:</a:t>
            </a:r>
            <a:endParaRPr lang="en-US" spc="-21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forget about OWASP protection</a:t>
            </a:r>
          </a:p>
        </p:txBody>
      </p:sp>
    </p:spTree>
    <p:extLst>
      <p:ext uri="{BB962C8B-B14F-4D97-AF65-F5344CB8AC3E}">
        <p14:creationId xmlns:p14="http://schemas.microsoft.com/office/powerpoint/2010/main" val="354555005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s">
            <a:extLst>
              <a:ext uri="{FF2B5EF4-FFF2-40B4-BE49-F238E27FC236}">
                <a16:creationId xmlns:a16="http://schemas.microsoft.com/office/drawing/2014/main" id="{80D96CEB-3B8E-43A5-925A-ECD778967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690" y="5314157"/>
            <a:ext cx="3436295" cy="3436295"/>
          </a:xfrm>
          <a:prstGeom prst="rect">
            <a:avLst/>
          </a:prstGeom>
        </p:spPr>
      </p:pic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95930FD2-8764-415E-A10B-523053926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63398" y="1927663"/>
            <a:ext cx="2838679" cy="2838679"/>
          </a:xfrm>
          <a:prstGeom prst="rect">
            <a:avLst/>
          </a:prstGeom>
        </p:spPr>
      </p:pic>
      <p:pic>
        <p:nvPicPr>
          <p:cNvPr id="8" name="Graphic 7" descr="Processor">
            <a:extLst>
              <a:ext uri="{FF2B5EF4-FFF2-40B4-BE49-F238E27FC236}">
                <a16:creationId xmlns:a16="http://schemas.microsoft.com/office/drawing/2014/main" id="{1BC9D3DF-421D-4067-9258-CAA52EDDD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63398" y="5588065"/>
            <a:ext cx="2838679" cy="2838679"/>
          </a:xfrm>
          <a:prstGeom prst="rect">
            <a:avLst/>
          </a:prstGeom>
        </p:spPr>
      </p:pic>
      <p:pic>
        <p:nvPicPr>
          <p:cNvPr id="9" name="Graphic 8" descr="Processor">
            <a:extLst>
              <a:ext uri="{FF2B5EF4-FFF2-40B4-BE49-F238E27FC236}">
                <a16:creationId xmlns:a16="http://schemas.microsoft.com/office/drawing/2014/main" id="{33533D6E-9C5E-4C14-A133-281D6B27F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63398" y="9099062"/>
            <a:ext cx="2838679" cy="28386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499753-893D-45B6-8B7B-FB207281238B}"/>
              </a:ext>
            </a:extLst>
          </p:cNvPr>
          <p:cNvSpPr/>
          <p:nvPr/>
        </p:nvSpPr>
        <p:spPr bwMode="auto">
          <a:xfrm>
            <a:off x="8755705" y="4019322"/>
            <a:ext cx="6723186" cy="59761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APPLICATION GATEWAY</a:t>
            </a:r>
          </a:p>
        </p:txBody>
      </p:sp>
      <p:pic>
        <p:nvPicPr>
          <p:cNvPr id="13" name="Graphic 12" descr="Connected">
            <a:extLst>
              <a:ext uri="{FF2B5EF4-FFF2-40B4-BE49-F238E27FC236}">
                <a16:creationId xmlns:a16="http://schemas.microsoft.com/office/drawing/2014/main" id="{AA545860-1DF0-4183-A0FD-C8A7CD97B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2130" y="5961575"/>
            <a:ext cx="1792850" cy="1792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50511A-3886-4F53-B2C7-148D943D1BF9}"/>
              </a:ext>
            </a:extLst>
          </p:cNvPr>
          <p:cNvSpPr txBox="1"/>
          <p:nvPr/>
        </p:nvSpPr>
        <p:spPr>
          <a:xfrm>
            <a:off x="11146171" y="5812171"/>
            <a:ext cx="3670784" cy="1841199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>
              <a:spcAft>
                <a:spcPts val="1176"/>
              </a:spcAft>
            </a:pPr>
            <a:r>
              <a:rPr lang="en-US" sz="40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L7 LOAD </a:t>
            </a:r>
          </a:p>
          <a:p>
            <a:pPr>
              <a:spcAft>
                <a:spcPts val="1176"/>
              </a:spcAft>
            </a:pPr>
            <a:r>
              <a:rPr lang="en-US" sz="40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BALANCER</a:t>
            </a:r>
          </a:p>
        </p:txBody>
      </p:sp>
      <p:pic>
        <p:nvPicPr>
          <p:cNvPr id="16" name="Graphic 15" descr="Table">
            <a:extLst>
              <a:ext uri="{FF2B5EF4-FFF2-40B4-BE49-F238E27FC236}">
                <a16:creationId xmlns:a16="http://schemas.microsoft.com/office/drawing/2014/main" id="{B702472D-18A2-4CD6-96C6-A99DDA00A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25" y="8053233"/>
            <a:ext cx="1792850" cy="1792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845AA9-805A-4401-8C01-505974B525FE}"/>
              </a:ext>
            </a:extLst>
          </p:cNvPr>
          <p:cNvSpPr txBox="1"/>
          <p:nvPr/>
        </p:nvSpPr>
        <p:spPr>
          <a:xfrm>
            <a:off x="11295576" y="8053234"/>
            <a:ext cx="3472011" cy="1687310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>
              <a:spcAft>
                <a:spcPts val="1176"/>
              </a:spcAft>
            </a:pPr>
            <a:r>
              <a:rPr lang="en-US" sz="40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APP</a:t>
            </a:r>
            <a:br>
              <a:rPr lang="en-US" sz="40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40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FIREWALL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B73754-449B-4DE0-B323-C57D4925E88D}"/>
              </a:ext>
            </a:extLst>
          </p:cNvPr>
          <p:cNvSpPr/>
          <p:nvPr/>
        </p:nvSpPr>
        <p:spPr>
          <a:xfrm>
            <a:off x="11795101" y="10054230"/>
            <a:ext cx="38488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>
                <a:latin typeface="Segoe UI" panose="020B0502040204020203" pitchFamily="34" charset="0"/>
              </a:rPr>
              <a:t>OWASP (CRS RULES)</a:t>
            </a:r>
            <a:endParaRPr lang="en-US" sz="2800" b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B0D4BC-3FF4-4D8A-849D-DBC965DDC38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4422985" y="7007404"/>
            <a:ext cx="4332720" cy="24901"/>
          </a:xfrm>
          <a:prstGeom prst="line">
            <a:avLst/>
          </a:prstGeom>
          <a:ln w="2540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F0312-F80F-4F86-83AC-52B133E088B2}"/>
              </a:ext>
            </a:extLst>
          </p:cNvPr>
          <p:cNvSpPr/>
          <p:nvPr/>
        </p:nvSpPr>
        <p:spPr>
          <a:xfrm>
            <a:off x="4759207" y="7164005"/>
            <a:ext cx="3285194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  <a:latin typeface="Segoe UI" panose="020B0502040204020203" pitchFamily="34" charset="0"/>
              </a:rPr>
              <a:t>XSS</a:t>
            </a:r>
          </a:p>
          <a:p>
            <a:pPr algn="ctr"/>
            <a:r>
              <a:rPr lang="en-US" sz="3200" b="0" dirty="0">
                <a:solidFill>
                  <a:srgbClr val="FF0000"/>
                </a:solidFill>
                <a:latin typeface="Segoe UI" panose="020B0502040204020203" pitchFamily="34" charset="0"/>
              </a:rPr>
              <a:t>SQL INJECTION</a:t>
            </a:r>
            <a:endParaRPr lang="en-US" sz="3200" b="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44B5D0-9030-4447-80B4-940C5A384C9A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15478891" y="7007404"/>
            <a:ext cx="388450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D9325F-9A4E-4F51-AC65-EB2EE0C9DCA0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15478891" y="7007404"/>
            <a:ext cx="3884508" cy="3510997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2EFBD5-F029-44D1-89AD-3647E7F3D625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15478891" y="3347003"/>
            <a:ext cx="3884508" cy="3660401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7181EF1-E664-44D4-8008-EFEF3AD997DF}"/>
              </a:ext>
            </a:extLst>
          </p:cNvPr>
          <p:cNvSpPr/>
          <p:nvPr/>
        </p:nvSpPr>
        <p:spPr bwMode="auto">
          <a:xfrm>
            <a:off x="8755705" y="2824088"/>
            <a:ext cx="6723186" cy="1045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286856" rIns="358570" bIns="2868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298" fontAlgn="base">
              <a:spcBef>
                <a:spcPct val="0"/>
              </a:spcBef>
              <a:spcAft>
                <a:spcPct val="0"/>
              </a:spcAft>
            </a:pPr>
            <a:r>
              <a:rPr lang="en-US" sz="40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AWS WAF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9A371D-BB12-C514-8918-8F482D91A364}"/>
                  </a:ext>
                </a:extLst>
              </p14:cNvPr>
              <p14:cNvContentPartPr/>
              <p14:nvPr/>
            </p14:nvContentPartPr>
            <p14:xfrm>
              <a:off x="2777400" y="435240"/>
              <a:ext cx="20352600" cy="13235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9A371D-BB12-C514-8918-8F482D91A3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8040" y="425880"/>
                <a:ext cx="20371320" cy="132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192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1B390293-336E-440B-BC4B-BAFF7CA5EB5F}"/>
              </a:ext>
            </a:extLst>
          </p:cNvPr>
          <p:cNvSpPr txBox="1"/>
          <p:nvPr/>
        </p:nvSpPr>
        <p:spPr>
          <a:xfrm>
            <a:off x="1421762" y="1653972"/>
            <a:ext cx="8736216" cy="87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WHAT CAN WE DO?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handwear&#10;&#10;Description automatically generated">
            <a:extLst>
              <a:ext uri="{FF2B5EF4-FFF2-40B4-BE49-F238E27FC236}">
                <a16:creationId xmlns:a16="http://schemas.microsoft.com/office/drawing/2014/main" id="{45B6BD80-D467-4F35-9BD7-22D9D52C9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-24095"/>
            <a:ext cx="10287000" cy="13716000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72B488FF-7800-4DBD-87FE-6B1AC2298462}"/>
              </a:ext>
            </a:extLst>
          </p:cNvPr>
          <p:cNvSpPr txBox="1"/>
          <p:nvPr/>
        </p:nvSpPr>
        <p:spPr>
          <a:xfrm>
            <a:off x="1421762" y="3633505"/>
            <a:ext cx="16158315" cy="907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no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r>
              <a:rPr lang="en-US" spc="-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MORE:</a:t>
            </a: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Integrate the build-in security systems</a:t>
            </a:r>
          </a:p>
          <a:p>
            <a:endParaRPr lang="en-US" spc="-21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pc="-21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LESS:</a:t>
            </a:r>
          </a:p>
          <a:p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Rely less on custom dashboards</a:t>
            </a:r>
            <a:endParaRPr lang="en-US" spc="-21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32536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Goes Here…">
            <a:extLst>
              <a:ext uri="{FF2B5EF4-FFF2-40B4-BE49-F238E27FC236}">
                <a16:creationId xmlns:a16="http://schemas.microsoft.com/office/drawing/2014/main" id="{B1420D81-A343-4E0D-8CB4-D02BA2EB46FE}"/>
              </a:ext>
            </a:extLst>
          </p:cNvPr>
          <p:cNvSpPr txBox="1"/>
          <p:nvPr/>
        </p:nvSpPr>
        <p:spPr>
          <a:xfrm rot="16200000">
            <a:off x="-5513917" y="5964393"/>
            <a:ext cx="13716003" cy="178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ctr"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Microsoft Defender for Cloud</a:t>
            </a:r>
          </a:p>
          <a:p>
            <a:pPr algn="ctr"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sz="32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Discover and assess the security of your workloads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64A1F7-8289-4F83-AD8A-34A3258BE6AA}"/>
              </a:ext>
            </a:extLst>
          </p:cNvPr>
          <p:cNvSpPr/>
          <p:nvPr/>
        </p:nvSpPr>
        <p:spPr>
          <a:xfrm>
            <a:off x="2705100" y="2324100"/>
            <a:ext cx="4874114" cy="91059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Secure Score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lvl="1" defTabSz="825500">
              <a:lnSpc>
                <a:spcPct val="100000"/>
              </a:lnSpc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Overall secure score</a:t>
            </a:r>
          </a:p>
          <a:p>
            <a:pPr lvl="1" defTabSz="825500">
              <a:lnSpc>
                <a:spcPct val="100000"/>
              </a:lnSpc>
            </a:pPr>
            <a:r>
              <a:rPr lang="en-US" sz="3600" b="0" cap="none" spc="0" dirty="0"/>
              <a:t>Security controls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D89658-4C50-4010-B2AC-5FFEECDA502E}"/>
              </a:ext>
            </a:extLst>
          </p:cNvPr>
          <p:cNvSpPr/>
          <p:nvPr/>
        </p:nvSpPr>
        <p:spPr>
          <a:xfrm>
            <a:off x="8046618" y="2305050"/>
            <a:ext cx="4874114" cy="91059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Compliance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lvl="8" indent="0" defTabSz="825500">
              <a:lnSpc>
                <a:spcPct val="100000"/>
              </a:lnSpc>
            </a:pPr>
            <a:r>
              <a:rPr lang="en-US" sz="3600" b="0" cap="none" spc="0" dirty="0"/>
              <a:t>  Azure CIS</a:t>
            </a:r>
          </a:p>
          <a:p>
            <a:pPr lvl="8" indent="0" defTabSz="825500">
              <a:lnSpc>
                <a:spcPct val="100000"/>
              </a:lnSpc>
            </a:pPr>
            <a:r>
              <a:rPr lang="en-US" sz="3600" b="0" cap="none" spc="0" dirty="0"/>
              <a:t>  PCI DSS 3.2</a:t>
            </a:r>
          </a:p>
          <a:p>
            <a:pPr lvl="8" indent="0" defTabSz="825500">
              <a:lnSpc>
                <a:spcPct val="100000"/>
              </a:lnSpc>
            </a:pPr>
            <a:r>
              <a:rPr lang="en-US" sz="3600" b="0" cap="none" spc="0" dirty="0"/>
              <a:t>  ISO 2007</a:t>
            </a:r>
          </a:p>
          <a:p>
            <a:pPr lvl="8" indent="0" defTabSz="825500">
              <a:lnSpc>
                <a:spcPct val="100000"/>
              </a:lnSpc>
            </a:pPr>
            <a:r>
              <a:rPr lang="en-US" sz="3600" b="0" cap="none" spc="0" dirty="0"/>
              <a:t>  SOC TSP</a:t>
            </a:r>
          </a:p>
          <a:p>
            <a:pPr lvl="8" indent="0" defTabSz="825500">
              <a:lnSpc>
                <a:spcPct val="100000"/>
              </a:lnSpc>
            </a:pPr>
            <a:r>
              <a:rPr lang="en-US" sz="3600" b="0" cap="none" spc="0" dirty="0"/>
              <a:t>  C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ustom definition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AF7018-6004-45F4-9052-4A282E546CDC}"/>
              </a:ext>
            </a:extLst>
          </p:cNvPr>
          <p:cNvSpPr/>
          <p:nvPr/>
        </p:nvSpPr>
        <p:spPr>
          <a:xfrm>
            <a:off x="13388136" y="2305050"/>
            <a:ext cx="4874114" cy="91059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cap="none" spc="0" dirty="0"/>
              <a:t>Azure Defender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cap="none" spc="0" dirty="0"/>
              <a:t>  Security Alerts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cap="none" spc="0" dirty="0"/>
              <a:t>  Advance Thread     Protection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cap="none" spc="0" dirty="0"/>
              <a:t>  Vulnerability assessment and </a:t>
            </a:r>
            <a:r>
              <a:rPr lang="en-US" sz="3600" b="0" cap="none" spc="0" dirty="0" err="1"/>
              <a:t>mng</a:t>
            </a:r>
            <a:endParaRPr lang="en-US" sz="3600" b="0" cap="none" spc="0" dirty="0"/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cap="none" spc="0" dirty="0"/>
              <a:t>  On-premises and Azure protection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cap="none" spc="0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61473F-0E7D-4914-A735-18670C7F255A}"/>
              </a:ext>
            </a:extLst>
          </p:cNvPr>
          <p:cNvSpPr/>
          <p:nvPr/>
        </p:nvSpPr>
        <p:spPr>
          <a:xfrm>
            <a:off x="18729654" y="2305050"/>
            <a:ext cx="4874114" cy="91059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cap="none" spc="0" dirty="0"/>
              <a:t>Inventory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cap="none" spc="0" dirty="0"/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cap="none" spc="0" dirty="0"/>
              <a:t>  Explore, filter and enhanced your resources</a:t>
            </a:r>
          </a:p>
        </p:txBody>
      </p:sp>
      <p:pic>
        <p:nvPicPr>
          <p:cNvPr id="9" name="Graphic 8" descr="Search Inventory">
            <a:extLst>
              <a:ext uri="{FF2B5EF4-FFF2-40B4-BE49-F238E27FC236}">
                <a16:creationId xmlns:a16="http://schemas.microsoft.com/office/drawing/2014/main" id="{DB7A5126-8DD2-4511-ABC7-EDA45089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21311" y="2821800"/>
            <a:ext cx="2290800" cy="2290800"/>
          </a:xfrm>
          <a:prstGeom prst="rect">
            <a:avLst/>
          </a:prstGeom>
        </p:spPr>
      </p:pic>
      <p:pic>
        <p:nvPicPr>
          <p:cNvPr id="13" name="Graphic 12" descr="Shield">
            <a:extLst>
              <a:ext uri="{FF2B5EF4-FFF2-40B4-BE49-F238E27FC236}">
                <a16:creationId xmlns:a16="http://schemas.microsoft.com/office/drawing/2014/main" id="{DD7ED464-A322-4CDD-BA68-8A6BE1323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79793" y="2821800"/>
            <a:ext cx="2290800" cy="2290800"/>
          </a:xfrm>
          <a:prstGeom prst="rect">
            <a:avLst/>
          </a:prstGeom>
        </p:spPr>
      </p:pic>
      <p:pic>
        <p:nvPicPr>
          <p:cNvPr id="17" name="Graphic 16" descr="Court">
            <a:extLst>
              <a:ext uri="{FF2B5EF4-FFF2-40B4-BE49-F238E27FC236}">
                <a16:creationId xmlns:a16="http://schemas.microsoft.com/office/drawing/2014/main" id="{50CBA663-DC0E-44AB-9325-CBC3E7742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3500" y="2821800"/>
            <a:ext cx="2290800" cy="2290800"/>
          </a:xfrm>
          <a:prstGeom prst="rect">
            <a:avLst/>
          </a:prstGeom>
        </p:spPr>
      </p:pic>
      <p:pic>
        <p:nvPicPr>
          <p:cNvPr id="21" name="Graphic 20" descr="Tally">
            <a:extLst>
              <a:ext uri="{FF2B5EF4-FFF2-40B4-BE49-F238E27FC236}">
                <a16:creationId xmlns:a16="http://schemas.microsoft.com/office/drawing/2014/main" id="{C1EFBC8D-2E7E-4222-87E3-268179855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96757" y="2821800"/>
            <a:ext cx="2290800" cy="229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8A05A9-541B-5C0D-169A-F0847A8B59EE}"/>
                  </a:ext>
                </a:extLst>
              </p14:cNvPr>
              <p14:cNvContentPartPr/>
              <p14:nvPr/>
            </p14:nvContentPartPr>
            <p14:xfrm>
              <a:off x="7247880" y="692280"/>
              <a:ext cx="16850160" cy="11745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8A05A9-541B-5C0D-169A-F0847A8B59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38520" y="682920"/>
                <a:ext cx="16868880" cy="117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94102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Goes Here…">
            <a:extLst>
              <a:ext uri="{FF2B5EF4-FFF2-40B4-BE49-F238E27FC236}">
                <a16:creationId xmlns:a16="http://schemas.microsoft.com/office/drawing/2014/main" id="{B1420D81-A343-4E0D-8CB4-D02BA2EB46FE}"/>
              </a:ext>
            </a:extLst>
          </p:cNvPr>
          <p:cNvSpPr txBox="1"/>
          <p:nvPr/>
        </p:nvSpPr>
        <p:spPr>
          <a:xfrm rot="16200000">
            <a:off x="-5513917" y="5964393"/>
            <a:ext cx="13716003" cy="178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ctr"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Defender</a:t>
            </a:r>
          </a:p>
          <a:p>
            <a:pPr algn="ctr"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sz="3200" b="0" dirty="0">
                <a:solidFill>
                  <a:schemeClr val="tx1"/>
                </a:solidFill>
              </a:rPr>
              <a:t>Cloud workload protection</a:t>
            </a:r>
            <a:endParaRPr sz="3200" b="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6041EB-AE5D-4B48-8832-93194DDF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02" y="-4"/>
            <a:ext cx="21613097" cy="137160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6AFBB8-EA34-FB97-B9B3-C13932CA2D82}"/>
                  </a:ext>
                </a:extLst>
              </p14:cNvPr>
              <p14:cNvContentPartPr/>
              <p14:nvPr/>
            </p14:nvContentPartPr>
            <p14:xfrm>
              <a:off x="986040" y="7044480"/>
              <a:ext cx="18893880" cy="5395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6AFBB8-EA34-FB97-B9B3-C13932CA2D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680" y="7035120"/>
                <a:ext cx="18912600" cy="54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0912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ky, grass, outdoor&#10;&#10;Description automatically generated">
            <a:extLst>
              <a:ext uri="{FF2B5EF4-FFF2-40B4-BE49-F238E27FC236}">
                <a16:creationId xmlns:a16="http://schemas.microsoft.com/office/drawing/2014/main" id="{AB26F566-4D80-45F4-973A-1B2D3A7A3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34023" b="23790"/>
          <a:stretch/>
        </p:blipFill>
        <p:spPr>
          <a:xfrm>
            <a:off x="0" y="6858000"/>
            <a:ext cx="2438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42562-068E-4ED8-B8E1-2971D22F810E}"/>
              </a:ext>
            </a:extLst>
          </p:cNvPr>
          <p:cNvSpPr txBox="1"/>
          <p:nvPr/>
        </p:nvSpPr>
        <p:spPr>
          <a:xfrm>
            <a:off x="8254512" y="13485168"/>
            <a:ext cx="16129488" cy="2308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000" b="0" cap="none" dirty="0"/>
              <a:t>https://www.centrify.com/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9744A0A-99E6-4731-AF56-A0D3E8B6DBF7}"/>
              </a:ext>
            </a:extLst>
          </p:cNvPr>
          <p:cNvSpPr txBox="1"/>
          <p:nvPr/>
        </p:nvSpPr>
        <p:spPr>
          <a:xfrm>
            <a:off x="1975104" y="2037772"/>
            <a:ext cx="20354544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60% ADJUSTED CLOUD CYBERSECURITY POSTURES AS A RESULT OF DISTRIBUTED WORKFORCES</a:t>
            </a:r>
          </a:p>
        </p:txBody>
      </p:sp>
    </p:spTree>
    <p:extLst>
      <p:ext uri="{BB962C8B-B14F-4D97-AF65-F5344CB8AC3E}">
        <p14:creationId xmlns:p14="http://schemas.microsoft.com/office/powerpoint/2010/main" val="33168824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Goes Here…">
            <a:extLst>
              <a:ext uri="{FF2B5EF4-FFF2-40B4-BE49-F238E27FC236}">
                <a16:creationId xmlns:a16="http://schemas.microsoft.com/office/drawing/2014/main" id="{B1420D81-A343-4E0D-8CB4-D02BA2EB46FE}"/>
              </a:ext>
            </a:extLst>
          </p:cNvPr>
          <p:cNvSpPr txBox="1"/>
          <p:nvPr/>
        </p:nvSpPr>
        <p:spPr>
          <a:xfrm>
            <a:off x="1753614" y="846306"/>
            <a:ext cx="13716003" cy="178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Azure Advisor</a:t>
            </a:r>
          </a:p>
          <a:p>
            <a:pPr>
              <a:lnSpc>
                <a:spcPct val="110000"/>
              </a:lnSpc>
              <a:defRPr sz="7000" cap="none" spc="-209">
                <a:solidFill>
                  <a:srgbClr val="000000"/>
                </a:solidFill>
              </a:defRPr>
            </a:pPr>
            <a:r>
              <a:rPr lang="en-US" sz="3200" b="0">
                <a:solidFill>
                  <a:schemeClr val="tx1"/>
                </a:solidFill>
                <a:latin typeface="Segoe UI" panose="020B0502040204020203" pitchFamily="34" charset="0"/>
              </a:rPr>
              <a:t>Proactive, actionable, and personalized </a:t>
            </a:r>
            <a:r>
              <a:rPr lang="en-US" sz="3200" b="0">
                <a:solidFill>
                  <a:schemeClr val="accent1"/>
                </a:solidFill>
                <a:latin typeface="Segoe UI" panose="020B0502040204020203" pitchFamily="34" charset="0"/>
              </a:rPr>
              <a:t>best practices</a:t>
            </a:r>
            <a:r>
              <a:rPr lang="en-US" sz="3200" b="0">
                <a:solidFill>
                  <a:schemeClr val="tx1"/>
                </a:solidFill>
                <a:latin typeface="Segoe UI" panose="020B0502040204020203" pitchFamily="34" charset="0"/>
              </a:rPr>
              <a:t> recommendations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5941996E-8EFE-4BB4-BF77-53BC8A1A1761}"/>
              </a:ext>
            </a:extLst>
          </p:cNvPr>
          <p:cNvSpPr/>
          <p:nvPr/>
        </p:nvSpPr>
        <p:spPr>
          <a:xfrm>
            <a:off x="1847043" y="3477419"/>
            <a:ext cx="11071289" cy="1007111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algn="ctr" defTabSz="822960">
              <a:lnSpc>
                <a:spcPct val="100000"/>
              </a:lnSpc>
              <a:defRPr sz="4600" b="0" cap="none" spc="0"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Reliability</a:t>
            </a:r>
            <a:r>
              <a:rPr lang="en-US" b="1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 </a:t>
            </a:r>
            <a:endParaRPr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5A6AC4D6-8709-4F9B-A2CB-93DDC941CAAF}"/>
              </a:ext>
            </a:extLst>
          </p:cNvPr>
          <p:cNvSpPr/>
          <p:nvPr/>
        </p:nvSpPr>
        <p:spPr>
          <a:xfrm>
            <a:off x="1847042" y="5108424"/>
            <a:ext cx="11071289" cy="1007111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algn="ctr" defTabSz="822960">
              <a:lnSpc>
                <a:spcPct val="100000"/>
              </a:lnSpc>
              <a:defRPr sz="4600" b="0" cap="none" spc="0"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Security</a:t>
            </a:r>
            <a:endParaRPr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7D93BB7-DAF4-4114-AB01-EBCCC47D0ACC}"/>
              </a:ext>
            </a:extLst>
          </p:cNvPr>
          <p:cNvSpPr/>
          <p:nvPr/>
        </p:nvSpPr>
        <p:spPr>
          <a:xfrm>
            <a:off x="1847041" y="6739429"/>
            <a:ext cx="11071289" cy="1007111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algn="ctr" defTabSz="822960">
              <a:lnSpc>
                <a:spcPct val="100000"/>
              </a:lnSpc>
              <a:defRPr sz="4600" b="0" cap="none" spc="0"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Performance</a:t>
            </a:r>
            <a:endParaRPr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E2AB880F-3B09-4D81-8B27-977DFFEEA56D}"/>
              </a:ext>
            </a:extLst>
          </p:cNvPr>
          <p:cNvSpPr/>
          <p:nvPr/>
        </p:nvSpPr>
        <p:spPr>
          <a:xfrm>
            <a:off x="1847040" y="8370434"/>
            <a:ext cx="11071289" cy="1007111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algn="ctr" defTabSz="822960">
              <a:lnSpc>
                <a:spcPct val="100000"/>
              </a:lnSpc>
              <a:defRPr sz="4600" b="0" cap="none" spc="0"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Cost</a:t>
            </a:r>
            <a:endParaRPr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FA5324CD-9662-4B9E-BEFB-DF942C5FC0C9}"/>
              </a:ext>
            </a:extLst>
          </p:cNvPr>
          <p:cNvSpPr/>
          <p:nvPr/>
        </p:nvSpPr>
        <p:spPr>
          <a:xfrm>
            <a:off x="1847039" y="10001439"/>
            <a:ext cx="11071289" cy="1007111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52251" tIns="52251" rIns="52251" bIns="52251" anchor="ctr"/>
          <a:lstStyle/>
          <a:p>
            <a:pPr algn="ctr" defTabSz="822960">
              <a:lnSpc>
                <a:spcPct val="100000"/>
              </a:lnSpc>
              <a:defRPr sz="4600" b="0" cap="none" spc="0"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Operational Excellence</a:t>
            </a:r>
            <a:endParaRPr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zure Advisor – Azure best practices | Microsoft Azure">
            <a:extLst>
              <a:ext uri="{FF2B5EF4-FFF2-40B4-BE49-F238E27FC236}">
                <a16:creationId xmlns:a16="http://schemas.microsoft.com/office/drawing/2014/main" id="{79513045-ADDD-4A28-8657-AB5C174F2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2" r="23019"/>
          <a:stretch/>
        </p:blipFill>
        <p:spPr bwMode="auto">
          <a:xfrm>
            <a:off x="13171252" y="0"/>
            <a:ext cx="14941685" cy="137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29BBDC-51BC-83A1-B868-23141B2D080F}"/>
                  </a:ext>
                </a:extLst>
              </p14:cNvPr>
              <p14:cNvContentPartPr/>
              <p14:nvPr/>
            </p14:nvContentPartPr>
            <p14:xfrm>
              <a:off x="1739160" y="4412160"/>
              <a:ext cx="12081600" cy="5958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29BBDC-51BC-83A1-B868-23141B2D08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9800" y="4402800"/>
                <a:ext cx="12100320" cy="597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75369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F326EEB4-627E-4636-8924-FBF170D77D88}"/>
              </a:ext>
            </a:extLst>
          </p:cNvPr>
          <p:cNvSpPr txBox="1"/>
          <p:nvPr/>
        </p:nvSpPr>
        <p:spPr>
          <a:xfrm>
            <a:off x="10825316" y="5711220"/>
            <a:ext cx="13558684" cy="310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/>
            <a:r>
              <a:rPr lang="en-US" sz="13800" spc="-210" dirty="0">
                <a:latin typeface="Arial" panose="020B0604020202020204" pitchFamily="34" charset="0"/>
                <a:cs typeface="Arial" panose="020B0604020202020204" pitchFamily="34" charset="0"/>
              </a:rPr>
              <a:t>FINAL THOUGHTS</a:t>
            </a:r>
          </a:p>
        </p:txBody>
      </p:sp>
      <p:pic>
        <p:nvPicPr>
          <p:cNvPr id="6" name="Picture 5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C23E4610-15F3-45F8-90BE-191B5B822A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t="-656" r="18647" b="656"/>
          <a:stretch/>
        </p:blipFill>
        <p:spPr>
          <a:xfrm>
            <a:off x="-1751616" y="-89930"/>
            <a:ext cx="125769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6942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of the Well-Architected Framework and supporting elements.">
            <a:extLst>
              <a:ext uri="{FF2B5EF4-FFF2-40B4-BE49-F238E27FC236}">
                <a16:creationId xmlns:a16="http://schemas.microsoft.com/office/drawing/2014/main" id="{3DA3CC1C-E7BC-458D-8AE5-7651BD5C4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2" b="6008"/>
          <a:stretch/>
        </p:blipFill>
        <p:spPr bwMode="auto">
          <a:xfrm>
            <a:off x="2655941" y="5125679"/>
            <a:ext cx="16802100" cy="815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S - 5 Pillars of Well Architected Framework">
            <a:extLst>
              <a:ext uri="{FF2B5EF4-FFF2-40B4-BE49-F238E27FC236}">
                <a16:creationId xmlns:a16="http://schemas.microsoft.com/office/drawing/2014/main" id="{4CE7B9D1-5CC3-4778-BFAC-B513D9AFF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91" y="1201379"/>
            <a:ext cx="97536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Deep Dive on &amp;#39;Well-Architected Framework&amp;#39; of AWS, Azure &amp;amp; Google Cloud  ! | Technology Blog">
            <a:extLst>
              <a:ext uri="{FF2B5EF4-FFF2-40B4-BE49-F238E27FC236}">
                <a16:creationId xmlns:a16="http://schemas.microsoft.com/office/drawing/2014/main" id="{D9F48D0F-7827-4F03-AE9B-2E13A10AD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1956" y="694614"/>
            <a:ext cx="6412169" cy="48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466EFA-F36D-EFFC-B8DE-D146F404D436}"/>
                  </a:ext>
                </a:extLst>
              </p14:cNvPr>
              <p14:cNvContentPartPr/>
              <p14:nvPr/>
            </p14:nvContentPartPr>
            <p14:xfrm>
              <a:off x="3114720" y="801000"/>
              <a:ext cx="2574360" cy="5308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466EFA-F36D-EFFC-B8DE-D146F404D4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5360" y="791640"/>
                <a:ext cx="2593080" cy="532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12879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4B82CFBA-B133-4E92-B287-CB6F03EDB438}"/>
              </a:ext>
            </a:extLst>
          </p:cNvPr>
          <p:cNvSpPr txBox="1"/>
          <p:nvPr/>
        </p:nvSpPr>
        <p:spPr>
          <a:xfrm>
            <a:off x="6968612" y="4406589"/>
            <a:ext cx="9881420" cy="525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/>
            <a:r>
              <a:rPr lang="en-US" sz="13800" spc="-21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  <a:p>
            <a:pPr algn="ctr"/>
            <a:endParaRPr lang="en-US" sz="13800" spc="-2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0" spc="-2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0" spc="-210" dirty="0">
                <a:latin typeface="Arial" panose="020B0604020202020204" pitchFamily="34" charset="0"/>
                <a:cs typeface="Arial" panose="020B0604020202020204" pitchFamily="34" charset="0"/>
              </a:rPr>
              <a:t>@RaduVunvulea</a:t>
            </a:r>
          </a:p>
        </p:txBody>
      </p:sp>
    </p:spTree>
    <p:extLst>
      <p:ext uri="{BB962C8B-B14F-4D97-AF65-F5344CB8AC3E}">
        <p14:creationId xmlns:p14="http://schemas.microsoft.com/office/powerpoint/2010/main" val="16672706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F326EEB4-627E-4636-8924-FBF170D77D88}"/>
              </a:ext>
            </a:extLst>
          </p:cNvPr>
          <p:cNvSpPr txBox="1"/>
          <p:nvPr/>
        </p:nvSpPr>
        <p:spPr>
          <a:xfrm>
            <a:off x="1975104" y="2037772"/>
            <a:ext cx="20354544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60% ADJUSTED CLOUD CYBERSECURITY POSTURES AS A RESULT OF DISTRIBUTED WORKFORCES</a:t>
            </a:r>
          </a:p>
        </p:txBody>
      </p:sp>
      <p:pic>
        <p:nvPicPr>
          <p:cNvPr id="4" name="Picture 3" descr="A picture containing building, sky, grass, outdoor&#10;&#10;Description automatically generated">
            <a:extLst>
              <a:ext uri="{FF2B5EF4-FFF2-40B4-BE49-F238E27FC236}">
                <a16:creationId xmlns:a16="http://schemas.microsoft.com/office/drawing/2014/main" id="{AB26F566-4D80-45F4-973A-1B2D3A7A3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34023" b="23790"/>
          <a:stretch/>
        </p:blipFill>
        <p:spPr>
          <a:xfrm>
            <a:off x="0" y="6858000"/>
            <a:ext cx="2438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42562-068E-4ED8-B8E1-2971D22F810E}"/>
              </a:ext>
            </a:extLst>
          </p:cNvPr>
          <p:cNvSpPr txBox="1"/>
          <p:nvPr/>
        </p:nvSpPr>
        <p:spPr>
          <a:xfrm>
            <a:off x="8254512" y="13485168"/>
            <a:ext cx="16129488" cy="2308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000" b="0" cap="none" dirty="0"/>
              <a:t>https://www.centrify.com/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2C4A5391-F9E0-4AA0-8A3F-0AD5B7EEC54C}"/>
              </a:ext>
            </a:extLst>
          </p:cNvPr>
          <p:cNvSpPr txBox="1"/>
          <p:nvPr/>
        </p:nvSpPr>
        <p:spPr>
          <a:xfrm>
            <a:off x="5324856" y="9073106"/>
            <a:ext cx="13734288" cy="2926080"/>
          </a:xfrm>
          <a:prstGeom prst="rect">
            <a:avLst/>
          </a:prstGeom>
          <a:solidFill>
            <a:srgbClr val="000000">
              <a:alpha val="74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>
              <a:lnSpc>
                <a:spcPct val="100000"/>
              </a:lnSpc>
            </a:pPr>
            <a:r>
              <a:rPr lang="en-US" sz="5400" spc="-210" dirty="0">
                <a:latin typeface="Arial" panose="020B0604020202020204" pitchFamily="34" charset="0"/>
                <a:cs typeface="Arial" panose="020B0604020202020204" pitchFamily="34" charset="0"/>
              </a:rPr>
              <a:t>TOP PRIORITIES FOR THE NEXT YEAR: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spc="-210" dirty="0">
                <a:latin typeface="Arial" panose="020B0604020202020204" pitchFamily="34" charset="0"/>
                <a:cs typeface="Arial" panose="020B0604020202020204" pitchFamily="34" charset="0"/>
              </a:rPr>
              <a:t>38% SECURING REMOTE WORKFORCE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spc="-210" dirty="0">
                <a:latin typeface="Arial" panose="020B0604020202020204" pitchFamily="34" charset="0"/>
                <a:cs typeface="Arial" panose="020B0604020202020204" pitchFamily="34" charset="0"/>
              </a:rPr>
              <a:t>36% USING CLOUD NATIVE SERVICES</a:t>
            </a:r>
          </a:p>
        </p:txBody>
      </p:sp>
    </p:spTree>
    <p:extLst>
      <p:ext uri="{BB962C8B-B14F-4D97-AF65-F5344CB8AC3E}">
        <p14:creationId xmlns:p14="http://schemas.microsoft.com/office/powerpoint/2010/main" val="17734471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2F71566E-5004-48FB-9C93-44E6E335BAA5}"/>
              </a:ext>
            </a:extLst>
          </p:cNvPr>
          <p:cNvSpPr txBox="1"/>
          <p:nvPr/>
        </p:nvSpPr>
        <p:spPr>
          <a:xfrm>
            <a:off x="5617177" y="5786373"/>
            <a:ext cx="13149646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COVID-19 SECURITY </a:t>
            </a:r>
          </a:p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EE8ED-DC4A-4846-B904-18B6A2138D22}"/>
              </a:ext>
            </a:extLst>
          </p:cNvPr>
          <p:cNvSpPr txBox="1"/>
          <p:nvPr/>
        </p:nvSpPr>
        <p:spPr>
          <a:xfrm>
            <a:off x="17791471" y="13461937"/>
            <a:ext cx="12211664" cy="20005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00" dirty="0"/>
              <a:t>https://www2.deloitte.com/ch/en/pages/risk/articles/impact-covid-cybersecurity.html</a:t>
            </a:r>
          </a:p>
        </p:txBody>
      </p:sp>
    </p:spTree>
    <p:extLst>
      <p:ext uri="{BB962C8B-B14F-4D97-AF65-F5344CB8AC3E}">
        <p14:creationId xmlns:p14="http://schemas.microsoft.com/office/powerpoint/2010/main" val="31622514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C48EF0A8-844A-4BCB-BBA3-466F99B6F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b="7813"/>
          <a:stretch/>
        </p:blipFill>
        <p:spPr>
          <a:xfrm>
            <a:off x="0" y="54008"/>
            <a:ext cx="24384000" cy="13661992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2F71566E-5004-48FB-9C93-44E6E335BAA5}"/>
              </a:ext>
            </a:extLst>
          </p:cNvPr>
          <p:cNvSpPr txBox="1"/>
          <p:nvPr/>
        </p:nvSpPr>
        <p:spPr>
          <a:xfrm>
            <a:off x="5617177" y="5786373"/>
            <a:ext cx="13149646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COVID-19 SECURITY </a:t>
            </a:r>
          </a:p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EE8ED-DC4A-4846-B904-18B6A2138D22}"/>
              </a:ext>
            </a:extLst>
          </p:cNvPr>
          <p:cNvSpPr txBox="1"/>
          <p:nvPr/>
        </p:nvSpPr>
        <p:spPr>
          <a:xfrm>
            <a:off x="17791471" y="13461937"/>
            <a:ext cx="12211664" cy="20005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00" dirty="0"/>
              <a:t>https://www2.deloitte.com/ch/en/pages/risk/articles/impact-covid-cybersecurity.html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1CEE928E-808E-405A-A40A-771CB89EEB73}"/>
              </a:ext>
            </a:extLst>
          </p:cNvPr>
          <p:cNvSpPr txBox="1"/>
          <p:nvPr/>
        </p:nvSpPr>
        <p:spPr>
          <a:xfrm>
            <a:off x="7012858" y="5665265"/>
            <a:ext cx="10358283" cy="238546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z="6000" spc="-210" dirty="0">
                <a:latin typeface="Arial" panose="020B0604020202020204" pitchFamily="34" charset="0"/>
                <a:cs typeface="Arial" panose="020B0604020202020204" pitchFamily="34" charset="0"/>
              </a:rPr>
              <a:t>250% increase of </a:t>
            </a:r>
          </a:p>
          <a:p>
            <a:pPr algn="ctr">
              <a:lnSpc>
                <a:spcPct val="100000"/>
              </a:lnSpc>
            </a:pPr>
            <a:r>
              <a:rPr lang="en-US" sz="6000" spc="-210" dirty="0">
                <a:latin typeface="Arial" panose="020B0604020202020204" pitchFamily="34" charset="0"/>
                <a:cs typeface="Arial" panose="020B0604020202020204" pitchFamily="34" charset="0"/>
              </a:rPr>
              <a:t>cyber-attacks in EU</a:t>
            </a:r>
            <a:endParaRPr sz="6000"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066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43A8262-DAD9-4445-884A-AE4A7FCCE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/>
          <a:stretch/>
        </p:blipFill>
        <p:spPr>
          <a:xfrm>
            <a:off x="0" y="54008"/>
            <a:ext cx="24384000" cy="13661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AEE8ED-DC4A-4846-B904-18B6A2138D22}"/>
              </a:ext>
            </a:extLst>
          </p:cNvPr>
          <p:cNvSpPr txBox="1"/>
          <p:nvPr/>
        </p:nvSpPr>
        <p:spPr>
          <a:xfrm>
            <a:off x="17791471" y="13461937"/>
            <a:ext cx="12211664" cy="20005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00" dirty="0"/>
              <a:t>https://www2.deloitte.com/ch/en/pages/risk/articles/impact-covid-cybersecurity.html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56D0432-58F6-42F0-BD8E-41F76B165EB4}"/>
              </a:ext>
            </a:extLst>
          </p:cNvPr>
          <p:cNvSpPr txBox="1"/>
          <p:nvPr/>
        </p:nvSpPr>
        <p:spPr>
          <a:xfrm>
            <a:off x="7012858" y="9868220"/>
            <a:ext cx="10358283" cy="22787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z="6000" spc="-210" dirty="0">
                <a:latin typeface="Arial" panose="020B0604020202020204" pitchFamily="34" charset="0"/>
                <a:cs typeface="Arial" panose="020B0604020202020204" pitchFamily="34" charset="0"/>
              </a:rPr>
              <a:t>273% increase of large-scale breaches in 2020</a:t>
            </a:r>
            <a:endParaRPr sz="6000"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9993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's hands on a computer&#10;&#10;Description automatically generated with low confidence">
            <a:extLst>
              <a:ext uri="{FF2B5EF4-FFF2-40B4-BE49-F238E27FC236}">
                <a16:creationId xmlns:a16="http://schemas.microsoft.com/office/drawing/2014/main" id="{DDC2A596-7345-4437-BC8A-E92784805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9" b="12681"/>
          <a:stretch/>
        </p:blipFill>
        <p:spPr>
          <a:xfrm>
            <a:off x="19664" y="54007"/>
            <a:ext cx="24384000" cy="1360798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2F71566E-5004-48FB-9C93-44E6E335BAA5}"/>
              </a:ext>
            </a:extLst>
          </p:cNvPr>
          <p:cNvSpPr txBox="1"/>
          <p:nvPr/>
        </p:nvSpPr>
        <p:spPr>
          <a:xfrm>
            <a:off x="5617177" y="5786373"/>
            <a:ext cx="13149646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COVID-19 SECURITY </a:t>
            </a:r>
          </a:p>
          <a:p>
            <a:pPr algn="ctr">
              <a:lnSpc>
                <a:spcPct val="100000"/>
              </a:lnSpc>
            </a:pPr>
            <a:r>
              <a:rPr lang="en-US" spc="-210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spc="-21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EE8ED-DC4A-4846-B904-18B6A2138D22}"/>
              </a:ext>
            </a:extLst>
          </p:cNvPr>
          <p:cNvSpPr txBox="1"/>
          <p:nvPr/>
        </p:nvSpPr>
        <p:spPr>
          <a:xfrm>
            <a:off x="17791471" y="13461937"/>
            <a:ext cx="12211664" cy="20005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00" dirty="0"/>
              <a:t>https://www2.deloitte.com/ch/en/pages/risk/articles/impact-covid-cybersecurity.html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0CF4C61-6245-428F-AF67-316E5BB239C6}"/>
              </a:ext>
            </a:extLst>
          </p:cNvPr>
          <p:cNvSpPr txBox="1"/>
          <p:nvPr/>
        </p:nvSpPr>
        <p:spPr>
          <a:xfrm>
            <a:off x="6073943" y="5065453"/>
            <a:ext cx="12236114" cy="35850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>
              <a:lnSpc>
                <a:spcPct val="70000"/>
              </a:lnSpc>
              <a:defRPr sz="7000" cap="none" spc="-209"/>
            </a:lvl1pPr>
          </a:lstStyle>
          <a:p>
            <a:pPr algn="ctr">
              <a:lnSpc>
                <a:spcPct val="100000"/>
              </a:lnSpc>
            </a:pPr>
            <a:r>
              <a:rPr lang="en-US" sz="6000" spc="-210" dirty="0">
                <a:latin typeface="Arial" panose="020B0604020202020204" pitchFamily="34" charset="0"/>
                <a:cs typeface="Arial" panose="020B0604020202020204" pitchFamily="34" charset="0"/>
              </a:rPr>
              <a:t>47% of individuals fall for phishing scams while working at home</a:t>
            </a:r>
          </a:p>
        </p:txBody>
      </p:sp>
    </p:spTree>
    <p:extLst>
      <p:ext uri="{BB962C8B-B14F-4D97-AF65-F5344CB8AC3E}">
        <p14:creationId xmlns:p14="http://schemas.microsoft.com/office/powerpoint/2010/main" val="35591610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70262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all" spc="18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27SRNQJM56W6-168782361-314882</_dlc_DocId>
    <_dlc_DocIdUrl xmlns="9a90466d-298e-42c6-9514-fada4205df45">
      <Url>https://endava.sharepoint.com/Group/SalesAndMarketing/_layouts/15/DocIdRedir.aspx?ID=27SRNQJM56W6-168782361-314882</Url>
      <Description>27SRNQJM56W6-168782361-314882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7" ma:contentTypeDescription="Create a new document." ma:contentTypeScope="" ma:versionID="6b3e232f9b2548785b6aa3d9f8eeb52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22c54d16fecb5957114f3293637d6e37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  <xsd:element name="MediaServiceAutoKeyPoints" ma:index="2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252F39-48A3-44C1-A017-18E80F9E3DED}">
  <ds:schemaRefs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274df27e-4aba-4b06-8c8a-a0211f2f3712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34ff38e-bfc9-4a31-9d6c-a7833dcba625"/>
    <ds:schemaRef ds:uri="9a90466d-298e-42c6-9514-fada4205df45"/>
    <ds:schemaRef ds:uri="b00bdadb-5151-4b9a-bcb6-794e3648a446"/>
  </ds:schemaRefs>
</ds:datastoreItem>
</file>

<file path=customXml/itemProps2.xml><?xml version="1.0" encoding="utf-8"?>
<ds:datastoreItem xmlns:ds="http://schemas.openxmlformats.org/officeDocument/2006/customXml" ds:itemID="{57163CE5-3DCE-4934-9982-DBB0AAED674B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5BDF74B-9CF7-4AA9-9E46-A5E60BA2678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9683F7C-F819-47A2-B645-4CB8FB6646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</TotalTime>
  <Words>1874</Words>
  <Application>Microsoft Office PowerPoint</Application>
  <PresentationFormat>Custom</PresentationFormat>
  <Paragraphs>336</Paragraphs>
  <Slides>43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Helvetica</vt:lpstr>
      <vt:lpstr>Helvetica Light</vt:lpstr>
      <vt:lpstr>Segoe UI</vt:lpstr>
      <vt:lpstr>Segoe UI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Vunvulea</cp:lastModifiedBy>
  <cp:revision>74</cp:revision>
  <dcterms:modified xsi:type="dcterms:W3CDTF">2022-05-11T10:40:11Z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cdb6bf2c-0d7e-4270-8902-829be0d9bc4b</vt:lpwstr>
  </property>
  <property fmtid="{D5CDD505-2E9C-101B-9397-08002B2CF9AE}" pid="4" name="_dlc_policyId">
    <vt:lpwstr/>
  </property>
  <property fmtid="{D5CDD505-2E9C-101B-9397-08002B2CF9AE}" pid="5" name="ItemRetentionFormula">
    <vt:lpwstr/>
  </property>
</Properties>
</file>